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00"/>
    <a:srgbClr val="2600FF"/>
    <a:srgbClr val="00FF08"/>
    <a:srgbClr val="00FFF7"/>
    <a:srgbClr val="FFE159"/>
    <a:srgbClr val="FAEA9B"/>
    <a:srgbClr val="FFF9DE"/>
    <a:srgbClr val="ADA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AFE84-0A84-26EB-CE2F-13214CC05017}" v="482" dt="2025-12-13T17:28:42.690"/>
    <p1510:client id="{52F9A7D1-E1BB-EB79-02A8-7CED3A9E640B}" v="693" dt="2025-12-13T11:51:51.386"/>
    <p1510:client id="{6A50D922-DBC2-318A-5584-95B1D969D362}" v="2245" dt="2025-12-13T20:10:14.972"/>
    <p1510:client id="{84827894-9B26-FCA2-E5ED-A77864AC02F3}" v="2013" dt="2025-12-12T23:49:25.420"/>
    <p1510:client id="{C2DB9481-5D8A-8AE6-D9AC-43CC97F8F256}" v="231" dt="2025-12-13T20:40:27.648"/>
    <p1510:client id="{EA399F4B-8E42-A70B-97AD-2BA66547836E}" v="872" dt="2025-12-13T22:43:25.084"/>
    <p1510:client id="{FE1C2342-705B-17B8-C383-EF0C6DA0031F}" v="534" dt="2025-12-13T21:48:20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13T21:59:13.60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11983 15209 16383 0 0,'1'0'0'0'0,"1"-1"0"0"0,0-3 0 0 0,1 1 0 0 0,-1-2 0 0 0,-1 1 0 0 0,-2 1 0 0 0,-3 0 0 0 0,0 3 0 0 0,-2 1 0 0 0,0 1 0 0 0,0 1 0 0 0,1 0 0 0 0,0 1 0 0 0,0-1 0 0 0,1 2 0 0 0,2-1 0 0 0,3-1 0 0 0,2 0 0 0 0,1 1 0 0 0,0-1 0 0 0,1 1 0 0 0,-1 0 0 0 0,1 0 0 0 0,1-1 0 0 0,0-1 0 0 0,0 0 0 0 0,0 1 0 0 0,0-1 0 0 0,1-1 0 0 0,0 0 0 0 0,-1-2 0 0 0,-1-2 0 0 0,-2-2 0 0 0,-1-2 0 0 0,-2 1 0 0 0,-3 1 0 0 0,-1 0 0 0 0,-1 1 0 0 0,-1 1 0 0 0,-1 2 0 0 0,1-2 0 0 0,0 1 0 0 0,-1 0 0 0 0,0 1 0 0 0,0 0 0 0 0,0 2 0 0 0,4 1 0 0 0,3-1 0 0 0,3 1 0 0 0,3-1 0 0 0,1 0 0 0 0,1-1 0 0 0,1 0 0 0 0,0 0 0 0 0,-2-1 0 0 0,-1-2 0 0 0,-4-1 0 0 0,-2-1 0 0 0,-1 0 0 0 0,0-2 0 0 0,0 0 0 0 0,1 0 0 0 0,0 2 0 0 0,-2 2 0 0 0,-2 1 0 0 0,0 2 0 0 0,-1 2 0 0 0,-1 0 0 0 0,1 1 0 0 0,0 1 0 0 0,3 2 0 0 0,0 1 0 0 0,2 0 0 0 0,2-1 0 0 0,1-1 0 0 0,2-1 0 0 0,0-2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13T21:59:13.6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11832 15096 16383 0 0,'-1'0'0'0'0,"-2"0"0"0"0,-2 0 0 0 0,-2 0 0 0 0,1 2 0 0 0,0-1 0 0 0,1 3 0 0 0,0-1 0 0 0,0 1 0 0 0,1 0 0 0 0,0 0 0 0 0,0 0 0 0 0,0 1 0 0 0,1 0 0 0 0,0 0 0 0 0,0 0 0 0 0,0 1 0 0 0,2 1 0 0 0,0 0 0 0 0,0 1 0 0 0,1 0 0 0 0,0 0 0 0 0,0 0 0 0 0,1 1 0 0 0,0-3 0 0 0,2-1 0 0 0,3-1 0 0 0,-1-1 0 0 0,0 0 0 0 0,1-2 0 0 0,1 1 0 0 0,1-2 0 0 0,0 1 0 0 0,0-1 0 0 0,0-1 0 0 0,1 1 0 0 0,-3-1 0 0 0,0-3 0 0 0,-2 1 0 0 0,0-2 0 0 0,0 1 0 0 0,-1-1 0 0 0,0-1 0 0 0,-2 0 0 0 0,0-1 0 0 0,0-1 0 0 0,-1 0 0 0 0,0 0 0 0 0,-2 1 0 0 0,0 0 0 0 0,0 1 0 0 0,-1-1 0 0 0,-1 1 0 0 0,0 0 0 0 0,0 0 0 0 0,0 1 0 0 0,1 0 0 0 0,-1 0 0 0 0,0 1 0 0 0,0 0 0 0 0,-1 1 0 0 0,0-1 0 0 0,0 1 0 0 0,-1 1 0 0 0,-1 1 0 0 0,0 0 0 0 0,-1 0 0 0 0,0 1 0 0 0,2 2 0 0 0,-1 0 0 0 0,1-1 0 0 0,0 2 0 0 0,1 0 0 0 0,-1 0 0 0 0,1 0 0 0 0,1 1 0 0 0,0 1 0 0 0,-1-2 0 0 0,1 1 0 0 0,1 1 0 0 0,-1-1 0 0 0,1 1 0 0 0,0 1 0 0 0,2 0 0 0 0,-2 0 0 0 0,1 0 0 0 0,0 0 0 0 0,1 1 0 0 0,0 0 0 0 0,0 1 0 0 0,1 0 0 0 0,0 0 0 0 0,0 0 0 0 0,2-1 0 0 0,0 0 0 0 0,1-2 0 0 0,2-2 0 0 0,-1 1 0 0 0,1-1 0 0 0,1-1 0 0 0,0 1 0 0 0,-1 0 0 0 0,1-1 0 0 0,1-1 0 0 0,0 0 0 0 0,1 0 0 0 0,0-1 0 0 0,0 0 0 0 0,0 0 0 0 0,1 0 0 0 0,-1-1 0 0 0,-1 0 0 0 0,-1-1 0 0 0,1 0 0 0 0,0 1 0 0 0,-2-2 0 0 0,1 1 0 0 0,0 0 0 0 0,-1-1 0 0 0,1 0 0 0 0,-2-1 0 0 0,-1-1 0 0 0,-1-1 0 0 0,0-1 0 0 0,-2 0 0 0 0,0-1 0 0 0,0-1 0 0 0,0 1 0 0 0,-2 1 0 0 0,0 0 0 0 0,0 1 0 0 0,-1 0 0 0 0,-1 2 0 0 0,0 0 0 0 0,-1 1 0 0 0,-1 1 0 0 0,1-1 0 0 0,-1 0 0 0 0,0 1 0 0 0,1-1 0 0 0,1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13T21:59:13.6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15223 14982 16383 0 0,'0'-1'0'0'0,"0"-2"0"0"0,0-2 0 0 0,0-2 0 0 0,-2 1 0 0 0,0 0 0 0 0,1-1 0 0 0,-2 1 0 0 0,0 1 0 0 0,-1 0 0 0 0,-1 2 0 0 0,-1 1 0 0 0,-1 0 0 0 0,-1 2 0 0 0,0 0 0 0 0,0 0 0 0 0,0 0 0 0 0,-1 0 0 0 0,1 1 0 0 0,1 0 0 0 0,0 1 0 0 0,2 1 0 0 0,0 1 0 0 0,1 0 0 0 0,0 0 0 0 0,0 0 0 0 0,0 0 0 0 0,1 1 0 0 0,0 0 0 0 0,1 1 0 0 0,2 0 0 0 0,2 0 0 0 0,-1 0 0 0 0,2-1 0 0 0,1-1 0 0 0,1 1 0 0 0,-1-1 0 0 0,0 1 0 0 0,1-2 0 0 0,-1 1 0 0 0,1-1 0 0 0,1 0 0 0 0,0-2 0 0 0,2 0 0 0 0,-1 0 0 0 0,1-1 0 0 0,0 0 0 0 0,1 0 0 0 0,-2-2 0 0 0,-2-1 0 0 0,-2-3 0 0 0,-1 0 0 0 0,0 0 0 0 0,0 0 0 0 0,0-1 0 0 0,-1 0 0 0 0,-1-1 0 0 0,1 1 0 0 0,-1-1 0 0 0,0-1 0 0 0,-2 3 0 0 0,-1 0 0 0 0,-2 3 0 0 0,-2 1 0 0 0,0 2 0 0 0,-1-1 0 0 0,-1 2 0 0 0,1-1 0 0 0,-1 0 0 0 0,2 2 0 0 0,1 0 0 0 0,1 1 0 0 0,0 1 0 0 0,1 0 0 0 0,-1 0 0 0 0,2 0 0 0 0,0 2 0 0 0,0-1 0 0 0,0 0 0 0 0,1 1 0 0 0,0 1 0 0 0,1 0 0 0 0,1 0 0 0 0,0 2 0 0 0,0-1 0 0 0,1-1 0 0 0,1-1 0 0 0,0 1 0 0 0,1-2 0 0 0,1-1 0 0 0,0 0 0 0 0,1-1 0 0 0,1 0 0 0 0,1-2 0 0 0,0 0 0 0 0,1-1 0 0 0,0 0 0 0 0,0 0 0 0 0,1 0 0 0 0,-1 0 0 0 0,0 0 0 0 0,-1-2 0 0 0,0 0 0 0 0,-2-1 0 0 0,0 0 0 0 0,-1-1 0 0 0,0 0 0 0 0,0-1 0 0 0,0 1 0 0 0,-1 0 0 0 0,0-1 0 0 0,0 0 0 0 0,0 0 0 0 0,0-1 0 0 0,-2-1 0 0 0,0 0 0 0 0,0-1 0 0 0,-1 0 0 0 0,0 0 0 0 0,0 0 0 0 0,0-1 0 0 0,-1 1 0 0 0,1 0 0 0 0,-1 1 0 0 0,-1 1 0 0 0,-1 0 0 0 0,0 2 0 0 0,-2 0 0 0 0,0 1 0 0 0,0-1 0 0 0,0 2 0 0 0,-1-1 0 0 0,-1 2 0 0 0,0 0 0 0 0,-1 1 0 0 0,0 0 0 0 0,0 0 0 0 0,-1 0 0 0 0,1 0 0 0 0,0 0 0 0 0,0 0 0 0 0,-1 0 0 0 0,3 2 0 0 0,1 1 0 0 0,0 1 0 0 0,0-1 0 0 0,-1-1 0 0 0,1 1 0 0 0,0 0 0 0 0,0 1 0 0 0,0-1 0 0 0,1 1 0 0 0,1 1 0 0 0,0 0 0 0 0,0 0 0 0 0,-1 1 0 0 0,1 1 0 0 0,0 0 0 0 0,1 1 0 0 0,0-2 0 0 0,0 1 0 0 0,0-1 0 0 0,0 1 0 0 0,1 0 0 0 0,-1 0 0 0 0,0-1 0 0 0,1 0 0 0 0,-1 1 0 0 0,1 0 0 0 0,2-1 0 0 0,2-1 0 0 0,1 0 0 0 0,0-2 0 0 0,2 0 0 0 0,1-2 0 0 0,-1 2 0 0 0,0-1 0 0 0,0 0 0 0 0,1-1 0 0 0,1 0 0 0 0,-2 1 0 0 0,0 0 0 0 0,1-1 0 0 0,0 1 0 0 0,0-1 0 0 0,0-1 0 0 0,1 0 0 0 0,0 0 0 0 0,1 0 0 0 0,-1 0 0 0 0,0 0 0 0 0,-1-1 0 0 0,-1-1 0 0 0,-1-1 0 0 0,0-1 0 0 0,-1 0 0 0 0,1 0 0 0 0,-2 0 0 0 0,1 0 0 0 0,2 1 0 0 0,-2-1 0 0 0,0 0 0 0 0,0-1 0 0 0,-1 1 0 0 0,0-2 0 0 0,0 1 0 0 0,0 0 0 0 0,-1-1 0 0 0,-1-1 0 0 0,0 0 0 0 0,0-1 0 0 0,-1 0 0 0 0,1 0 0 0 0,1 0 0 0 0,0-1 0 0 0,-1 1 0 0 0,0 0 0 0 0,0-1 0 0 0,-3 3 0 0 0,1-1 0 0 0,-2 2 0 0 0,-1 0 0 0 0,0 1 0 0 0,0 0 0 0 0,-1 0 0 0 0,0 2 0 0 0,0-2 0 0 0,0 2 0 0 0,0-2 0 0 0,0 1 0 0 0,0 0 0 0 0,-1 1 0 0 0,-1 1 0 0 0,-1 0 0 0 0,0 1 0 0 0,0 0 0 0 0,0 0 0 0 0,-1 0 0 0 0,1 0 0 0 0,0 1 0 0 0,1 0 0 0 0,0 1 0 0 0,1 0 0 0 0,1 1 0 0 0,-1-1 0 0 0,1 1 0 0 0,-1 0 0 0 0,3 1 0 0 0,-1 1 0 0 0,0-1 0 0 0,2 2 0 0 0,0 1 0 0 0,1 0 0 0 0,0-1 0 0 0,-1 1 0 0 0,0-1 0 0 0,1 1 0 0 0,0 0 0 0 0,1 1 0 0 0,-1 0 0 0 0,3-1 0 0 0,-1-1 0 0 0,3-1 0 0 0,-1 0 0 0 0,1-1 0 0 0,0 1 0 0 0,-1 0 0 0 0,1-1 0 0 0,-1 1 0 0 0,1 0 0 0 0,1-2 0 0 0,1-1 0 0 0,0 1 0 0 0,-1-1 0 0 0,1 0 0 0 0,1-1 0 0 0,1 0 0 0 0,-1 0 0 0 0,1-1 0 0 0,-1-2 0 0 0,0 0 0 0 0,-1 0 0 0 0,0 0 0 0 0,-2-3 0 0 0,0 1 0 0 0,-1-1 0 0 0,-1-1 0 0 0,0 0 0 0 0,-1-2 0 0 0,-1 0 0 0 0,0 0 0 0 0,0 0 0 0 0,0 0 0 0 0,0-1 0 0 0,0 1 0 0 0,-2 1 0 0 0,0 1 0 0 0,-1 1 0 0 0,0 0 0 0 0,0-1 0 0 0,-1 2 0 0 0,1-1 0 0 0,-1 0 0 0 0,1 1 0 0 0,-1 0 0 0 0,-2 1 0 0 0,2 0 0 0 0,0-2 0 0 0,0 1 0 0 0,-1 1 0 0 0,-1 0 0 0 0,-1 2 0 0 0,0 0 0 0 0,-1 1 0 0 0,1 1 0 0 0,1 1 0 0 0,-1 0 0 0 0,0 0 0 0 0,1 0 0 0 0,0 1 0 0 0,0-1 0 0 0,1 1 0 0 0,0 0 0 0 0,-1-1 0 0 0,1 1 0 0 0,1 2 0 0 0,0-1 0 0 0,1 1 0 0 0,-1-1 0 0 0,0 1 0 0 0,0-1 0 0 0,1 0 0 0 0,0 2 0 0 0,1 0 0 0 0,1 1 0 0 0,0 0 0 0 0,1 1 0 0 0,0 1 0 0 0,0-1 0 0 0,0 0 0 0 0,2-1 0 0 0,1-2 0 0 0,1 0 0 0 0,0-2 0 0 0,1 1 0 0 0,-1 0 0 0 0,2-2 0 0 0,-1 1 0 0 0,1 0 0 0 0,-1-1 0 0 0,1 1 0 0 0,-1 0 0 0 0,1-1 0 0 0,1 0 0 0 0,-2-1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2-13T21:59:13.6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12173 14048 16383 0 0,'1'0'0'0'0,"1"-1"0"0"0,2-1 0 0 0,-1 1 0 0 0,2-1 0 0 0,0 0 0 0 0,0-1 0 0 0,1 1 0 0 0,-1 0 0 0 0,1-1 0 0 0,-1 1 0 0 0,0 0 0 0 0,0 0 0 0 0,1-1 0 0 0,-2 1 0 0 0,1 0 0 0 0,1 0 0 0 0,-1 0 0 0 0,1-1 0 0 0,-1 1 0 0 0,1 0 0 0 0,-1-1 0 0 0,1 1 0 0 0,-1 0 0 0 0,0 0 0 0 0,1-1 0 0 0,-1 1 0 0 0,1 0 0 0 0,0-1 0 0 0,0 0 0 0 0,0 1 0 0 0,0-1 0 0 0,-1 1 0 0 0,1 0 0 0 0,-1 0 0 0 0,0-1 0 0 0,1 1 0 0 0,0-1 0 0 0,1 0 0 0 0,0 0 0 0 0,1 0 0 0 0,0 0 0 0 0,0-1 0 0 0,0 1 0 0 0,0-1 0 0 0,0 1 0 0 0,1-1 0 0 0,-1 1 0 0 0,-1 0 0 0 0,0 0 0 0 0,-1 0 0 0 0,0 1 0 0 0,1-1 0 0 0,0 0 0 0 0,0 0 0 0 0,1 0 0 0 0,-1 0 0 0 0,-1 0 0 0 0,0 0 0 0 0,1 0 0 0 0,0 0 0 0 0,0 0 0 0 0,0 0 0 0 0,0 1 0 0 0,-1-1 0 0 0,0 0 0 0 0,0 1 0 0 0,0-1 0 0 0,0 1 0 0 0,0-1 0 0 0,0 1 0 0 0,1-1 0 0 0,1-1 0 0 0,-2 2 0 0 0,1-1 0 0 0,-1 0 0 0 0,1 0 0 0 0,0 0 0 0 0,0 0 0 0 0,0 0 0 0 0,-1 1 0 0 0,1-1 0 0 0,-1 0 0 0 0,0 1 0 0 0,-1-1 0 0 0,1 1 0 0 0,-1 0 0 0 0,0 0 0 0 0,1-1 0 0 0,0 1 0 0 0,0-1 0 0 0,0 1 0 0 0,-1-1 0 0 0,1 1 0 0 0,0 0 0 0 0,0-1 0 0 0,-1 1 0 0 0,1-1 0 0 0,0 1 0 0 0,-1 0 0 0 0,0-1 0 0 0,1 1 0 0 0,-1 0 0 0 0,1-1 0 0 0,-1 1 0 0 0,1 0 0 0 0,0-1 0 0 0,0 0 0 0 0,0 1 0 0 0,-1 0 0 0 0,1-1 0 0 0,0 1 0 0 0,-1-1 0 0 0,1 1 0 0 0,-1 0 0 0 0,0 0 0 0 0,1-1 0 0 0,-1 1 0 0 0,1 0 0 0 0,-1-1 0 0 0,1 1 0 0 0,0-1 0 0 0,-1 1 0 0 0,1 0 0 0 0,-1-1 0 0 0,1 1 0 0 0,-1 0 0 0 0,1-1 0 0 0,0 1 0 0 0,-1 0 0 0 0,1-1 0 0 0,0 0 0 0 0,0 1 0 0 0,0 0 0 0 0,-1-1 0 0 0,0 1 0 0 0,0 0 0 0 0,0 0 0 0 0,1-1 0 0 0,0 1 0 0 0,-1 0 0 0 0,1-1 0 0 0,-1 1 0 0 0,1 0 0 0 0,-1-1 0 0 0,1 1 0 0 0,-1 0 0 0 0,0 0 0 0 0,0-1 0 0 0,1 1 0 0 0,0-1 0 0 0,0 1 0 0 0,-1 0 0 0 0,1-1 0 0 0,0 1 0 0 0,-1-1 0 0 0,1 1 0 0 0,0-1 0 0 0,0 1 0 0 0,0-1 0 0 0,-1 1 0 0 0,1 0 0 0 0,-1-1 0 0 0,0 1 0 0 0,1 0 0 0 0,0-1 0 0 0,0 1 0 0 0,1-1 0 0 0,1 0 0 0 0,-2 0 0 0 0,1 0 0 0 0,-2 1 0 0 0,1-1 0 0 0,-3 2 0 0 0,-2 0 0 0 0,-2 2 0 0 0,-2 0 0 0 0,-2 1 0 0 0,0 1 0 0 0,0-1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14/12/2025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customXml" Target="../ink/ink2.xml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customXml" Target="../ink/ink4.xml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customXml" Target="../ink/ink1.xml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199552FC-9244-47E7-FB81-A04CAA198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F4BA24FD-B5FF-C4F6-85B4-740896D9DEED}"/>
              </a:ext>
            </a:extLst>
          </p:cNvPr>
          <p:cNvSpPr txBox="1">
            <a:spLocks/>
          </p:cNvSpPr>
          <p:nvPr/>
        </p:nvSpPr>
        <p:spPr>
          <a:xfrm>
            <a:off x="932977" y="661640"/>
            <a:ext cx="10334799" cy="2465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j-lt"/>
                <a:cs typeface="+mj-lt"/>
              </a:rPr>
              <a:t>Analyse de produit</a:t>
            </a:r>
            <a:br>
              <a:rPr lang="fr-FR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j-lt"/>
                <a:cs typeface="+mj-lt"/>
              </a:rPr>
            </a:br>
            <a:r>
              <a:rPr lang="fr-FR" b="1" u="sng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j-lt"/>
                <a:cs typeface="+mj-lt"/>
              </a:rPr>
              <a:t>grand public:</a:t>
            </a:r>
            <a:b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j-lt"/>
                <a:cs typeface="+mj-lt"/>
              </a:rPr>
            </a:br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n-ea"/>
                <a:cs typeface="+mn-cs"/>
              </a:rPr>
              <a:t>Taille</a:t>
            </a:r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 Haie </a:t>
            </a:r>
            <a:endParaRPr lang="fr-FR" b="1">
              <a:solidFill>
                <a:schemeClr val="tx2">
                  <a:lumMod val="90000"/>
                  <a:lumOff val="10000"/>
                </a:schemeClr>
              </a:solidFill>
              <a:latin typeface="Felix Titling"/>
              <a:ea typeface="+mj-lt"/>
              <a:cs typeface="+mj-lt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412CA6B-80DA-5D3F-E2AF-CF539DDCE7B5}"/>
              </a:ext>
            </a:extLst>
          </p:cNvPr>
          <p:cNvSpPr txBox="1"/>
          <p:nvPr/>
        </p:nvSpPr>
        <p:spPr>
          <a:xfrm>
            <a:off x="116112" y="6357906"/>
            <a:ext cx="18024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2025-2026</a:t>
            </a:r>
          </a:p>
        </p:txBody>
      </p:sp>
      <p:pic>
        <p:nvPicPr>
          <p:cNvPr id="25" name="Image 24" descr="Une image contenant objets en métal&#10;&#10;Le contenu généré par l’IA peut être incorrect.">
            <a:extLst>
              <a:ext uri="{FF2B5EF4-FFF2-40B4-BE49-F238E27FC236}">
                <a16:creationId xmlns:a16="http://schemas.microsoft.com/office/drawing/2014/main" id="{2D2C427E-03A4-0701-9DD4-2D37C58DE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178" y="2325109"/>
            <a:ext cx="6139272" cy="4597831"/>
          </a:xfrm>
          <a:prstGeom prst="rect">
            <a:avLst/>
          </a:prstGeom>
        </p:spPr>
      </p:pic>
      <p:pic>
        <p:nvPicPr>
          <p:cNvPr id="27" name="Image 26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AE7575C3-0C85-2A87-EB9A-1248E7E3A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0662" y="-2250"/>
            <a:ext cx="2147494" cy="56824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6CEA887-30B2-8430-8D14-B24DCEB2DE82}"/>
              </a:ext>
            </a:extLst>
          </p:cNvPr>
          <p:cNvSpPr txBox="1"/>
          <p:nvPr/>
        </p:nvSpPr>
        <p:spPr>
          <a:xfrm>
            <a:off x="9873148" y="6157075"/>
            <a:ext cx="2315307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MSILINI Mohamed</a:t>
            </a:r>
          </a:p>
          <a:p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/>
                <a:cs typeface="Times New Roman"/>
              </a:rPr>
              <a:t>OUMRAIENE Walid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9DE71EC-7A53-B07C-DF6B-D598188A8209}"/>
              </a:ext>
            </a:extLst>
          </p:cNvPr>
          <p:cNvSpPr txBox="1"/>
          <p:nvPr/>
        </p:nvSpPr>
        <p:spPr>
          <a:xfrm>
            <a:off x="58119" y="64576"/>
            <a:ext cx="9040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baseline="0" err="1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Saé</a:t>
            </a:r>
            <a:r>
              <a:rPr lang="fr-FR" sz="1800" b="1" baseline="0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 1.1</a:t>
            </a:r>
            <a:endParaRPr lang="fr-FR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8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5EF42-6E1F-20AA-FE7A-0494D5CB9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3C772D5E-C188-E5A5-1F62-D4CB5A5597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984C6B4-AB83-1097-6248-E869A2D2A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490642"/>
              </p:ext>
            </p:extLst>
          </p:nvPr>
        </p:nvGraphicFramePr>
        <p:xfrm>
          <a:off x="7691641" y="2572564"/>
          <a:ext cx="4501011" cy="2225039"/>
        </p:xfrm>
        <a:graphic>
          <a:graphicData uri="http://schemas.openxmlformats.org/drawingml/2006/table">
            <a:tbl>
              <a:tblPr firstCol="1" lastCol="1" bandRow="1" bandCol="1">
                <a:tableStyleId>{35758FB7-9AC5-4552-8A53-C91805E547FA}</a:tableStyleId>
              </a:tblPr>
              <a:tblGrid>
                <a:gridCol w="655177">
                  <a:extLst>
                    <a:ext uri="{9D8B030D-6E8A-4147-A177-3AD203B41FA5}">
                      <a16:colId xmlns:a16="http://schemas.microsoft.com/office/drawing/2014/main" val="2552021140"/>
                    </a:ext>
                  </a:extLst>
                </a:gridCol>
                <a:gridCol w="3845834">
                  <a:extLst>
                    <a:ext uri="{9D8B030D-6E8A-4147-A177-3AD203B41FA5}">
                      <a16:colId xmlns:a16="http://schemas.microsoft.com/office/drawing/2014/main" val="725239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AA00"/>
                          </a:solidFill>
                          <a:latin typeface="Felix Titling"/>
                        </a:rPr>
                        <a:t>CE1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FFAA00"/>
                          </a:solidFill>
                          <a:latin typeface="Felix Titling"/>
                        </a:rPr>
                        <a:t>1; 9; 24; 25; 37; 852; 32; 853; 33/3; 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932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2600FF"/>
                          </a:solidFill>
                          <a:latin typeface="Felix Titling"/>
                        </a:rPr>
                        <a:t>CE2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2600FF"/>
                          </a:solidFill>
                          <a:latin typeface="Felix Titling"/>
                        </a:rPr>
                        <a:t>802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709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Felix Titling"/>
                        </a:rPr>
                        <a:t>CE3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300" dirty="0">
                          <a:solidFill>
                            <a:srgbClr val="FF0000"/>
                          </a:solidFill>
                          <a:latin typeface="Felix Titling"/>
                        </a:rPr>
                        <a:t>33/11 (came triangulaire et engrenage)</a:t>
                      </a:r>
                      <a:endParaRPr lang="fr-FR" sz="1300" dirty="0">
                        <a:latin typeface="Felix Titling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72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FF08"/>
                          </a:solidFill>
                          <a:latin typeface="Felix Titling"/>
                        </a:rPr>
                        <a:t>CE4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FF08"/>
                          </a:solidFill>
                          <a:latin typeface="Felix Titling"/>
                        </a:rPr>
                        <a:t>LAMES </a:t>
                      </a:r>
                      <a:r>
                        <a:rPr lang="fr-FR" err="1">
                          <a:solidFill>
                            <a:srgbClr val="00FF08"/>
                          </a:solidFill>
                          <a:latin typeface="Felix Titling"/>
                        </a:rPr>
                        <a:t>DENTées</a:t>
                      </a:r>
                      <a:r>
                        <a:rPr lang="fr-FR" dirty="0">
                          <a:solidFill>
                            <a:srgbClr val="00FF08"/>
                          </a:solidFill>
                          <a:latin typeface="Felix Titling"/>
                        </a:rPr>
                        <a:t> (</a:t>
                      </a:r>
                      <a:r>
                        <a:rPr lang="fr-FR" err="1">
                          <a:solidFill>
                            <a:srgbClr val="00FF08"/>
                          </a:solidFill>
                          <a:latin typeface="Felix Titling"/>
                        </a:rPr>
                        <a:t>éguisée</a:t>
                      </a:r>
                      <a:r>
                        <a:rPr lang="fr-FR" dirty="0">
                          <a:solidFill>
                            <a:srgbClr val="00FF08"/>
                          </a:solidFill>
                          <a:latin typeface="Felix Titling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586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dirty="0">
                          <a:solidFill>
                            <a:srgbClr val="00FFF7"/>
                          </a:solidFill>
                          <a:latin typeface="Felix Titling"/>
                        </a:rPr>
                        <a:t>CE5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dirty="0">
                          <a:solidFill>
                            <a:srgbClr val="00FFF7"/>
                          </a:solidFill>
                          <a:latin typeface="Felix Titling"/>
                        </a:rPr>
                        <a:t>Lame dentées (non </a:t>
                      </a:r>
                      <a:r>
                        <a:rPr lang="fr-FR" err="1">
                          <a:solidFill>
                            <a:srgbClr val="00FFF7"/>
                          </a:solidFill>
                          <a:latin typeface="Felix Titling"/>
                        </a:rPr>
                        <a:t>éguisée</a:t>
                      </a:r>
                      <a:r>
                        <a:rPr lang="fr-FR" dirty="0">
                          <a:solidFill>
                            <a:srgbClr val="00FFF7"/>
                          </a:solidFill>
                          <a:latin typeface="Felix Titling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707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FF00"/>
                          </a:solidFill>
                          <a:latin typeface="Felix Titling"/>
                        </a:rPr>
                        <a:t>CE6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FF00"/>
                          </a:solidFill>
                          <a:latin typeface="Felix Titling"/>
                        </a:rPr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497154"/>
                  </a:ext>
                </a:extLst>
              </a:tr>
            </a:tbl>
          </a:graphicData>
        </a:graphic>
      </p:graphicFrame>
      <p:pic>
        <p:nvPicPr>
          <p:cNvPr id="7" name="Image 6" descr="Une image contenant clipart, diagramme,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2E167E0-FEB4-463C-9107-6867A1D04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46" y="957384"/>
            <a:ext cx="7697332" cy="4949744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5C91866-98F4-8DA4-43A5-7202B5E4D8A3}"/>
              </a:ext>
            </a:extLst>
          </p:cNvPr>
          <p:cNvCxnSpPr/>
          <p:nvPr/>
        </p:nvCxnSpPr>
        <p:spPr>
          <a:xfrm flipV="1">
            <a:off x="230889" y="4936456"/>
            <a:ext cx="9971" cy="638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EB2EFD4-10EA-DE0C-6EE9-93138BCF3701}"/>
              </a:ext>
            </a:extLst>
          </p:cNvPr>
          <p:cNvCxnSpPr/>
          <p:nvPr/>
        </p:nvCxnSpPr>
        <p:spPr>
          <a:xfrm flipV="1">
            <a:off x="230890" y="5214195"/>
            <a:ext cx="636662" cy="353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F6E79D8-9968-251D-3243-79C7F0CB4470}"/>
              </a:ext>
            </a:extLst>
          </p:cNvPr>
          <p:cNvCxnSpPr/>
          <p:nvPr/>
        </p:nvCxnSpPr>
        <p:spPr>
          <a:xfrm>
            <a:off x="230037" y="5558493"/>
            <a:ext cx="517300" cy="286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A81B7C3-3C9F-E631-A304-155F5DD838BD}"/>
              </a:ext>
            </a:extLst>
          </p:cNvPr>
          <p:cNvSpPr txBox="1"/>
          <p:nvPr/>
        </p:nvSpPr>
        <p:spPr>
          <a:xfrm>
            <a:off x="3776" y="4935661"/>
            <a:ext cx="20893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z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51BF50-E1B2-6495-7419-8AB7C4B802BE}"/>
              </a:ext>
            </a:extLst>
          </p:cNvPr>
          <p:cNvSpPr txBox="1"/>
          <p:nvPr/>
        </p:nvSpPr>
        <p:spPr>
          <a:xfrm>
            <a:off x="636380" y="5593425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y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691272F-4C63-ADC5-5E2A-4BE70BECCCD5}"/>
              </a:ext>
            </a:extLst>
          </p:cNvPr>
          <p:cNvSpPr txBox="1"/>
          <p:nvPr/>
        </p:nvSpPr>
        <p:spPr>
          <a:xfrm>
            <a:off x="704672" y="5018330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189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F19D6057-38C5-BEA9-69D5-3E491AF3D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90" y="1292"/>
            <a:ext cx="12201040" cy="6855416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768A607-BAE4-6765-342E-0B3F54335F4F}"/>
              </a:ext>
            </a:extLst>
          </p:cNvPr>
          <p:cNvSpPr/>
          <p:nvPr/>
        </p:nvSpPr>
        <p:spPr>
          <a:xfrm>
            <a:off x="5243999" y="316440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FFAA00"/>
                </a:solidFill>
                <a:latin typeface="Felix Titling"/>
              </a:rPr>
              <a:t>CE1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B9AB545-0EFC-FC8F-30A2-F3AB53271CE1}"/>
              </a:ext>
            </a:extLst>
          </p:cNvPr>
          <p:cNvSpPr/>
          <p:nvPr/>
        </p:nvSpPr>
        <p:spPr>
          <a:xfrm>
            <a:off x="7965786" y="1665368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2600FF"/>
                </a:solidFill>
                <a:latin typeface="Felix Titling"/>
              </a:rPr>
              <a:t>CE2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2801E6F-C4AE-98D1-487A-4EAEC18159F7}"/>
              </a:ext>
            </a:extLst>
          </p:cNvPr>
          <p:cNvSpPr/>
          <p:nvPr/>
        </p:nvSpPr>
        <p:spPr>
          <a:xfrm>
            <a:off x="2612895" y="3875799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00FFF7"/>
                </a:solidFill>
                <a:latin typeface="Felix Titling"/>
              </a:rPr>
              <a:t>CE5</a:t>
            </a:r>
            <a:endParaRPr lang="fr-FR" sz="2000" b="1">
              <a:solidFill>
                <a:srgbClr val="00FFF7"/>
              </a:solidFill>
              <a:latin typeface="Felix Titling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49818B-E77A-6275-3317-A7D8C9414058}"/>
              </a:ext>
            </a:extLst>
          </p:cNvPr>
          <p:cNvSpPr/>
          <p:nvPr/>
        </p:nvSpPr>
        <p:spPr>
          <a:xfrm>
            <a:off x="7965786" y="3875798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Felix Titling"/>
              </a:rPr>
              <a:t>CE3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3382A66-AA33-533C-EAA0-31ECB5CE275A}"/>
              </a:ext>
            </a:extLst>
          </p:cNvPr>
          <p:cNvSpPr/>
          <p:nvPr/>
        </p:nvSpPr>
        <p:spPr>
          <a:xfrm>
            <a:off x="5289340" y="4990460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00FF08"/>
                </a:solidFill>
                <a:latin typeface="Felix Titling"/>
              </a:rPr>
              <a:t>CE4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D18CDB1-61E3-5A07-BD36-D7741E592415}"/>
              </a:ext>
            </a:extLst>
          </p:cNvPr>
          <p:cNvSpPr/>
          <p:nvPr/>
        </p:nvSpPr>
        <p:spPr>
          <a:xfrm>
            <a:off x="2612894" y="1665370"/>
            <a:ext cx="1704096" cy="1345963"/>
          </a:xfrm>
          <a:prstGeom prst="ellipse">
            <a:avLst/>
          </a:prstGeom>
          <a:solidFill>
            <a:schemeClr val="accent1"/>
          </a:solidFill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000" b="1" dirty="0">
                <a:solidFill>
                  <a:srgbClr val="FFFF00"/>
                </a:solidFill>
                <a:latin typeface="Felix Titling"/>
              </a:rPr>
              <a:t>CE6</a:t>
            </a:r>
          </a:p>
        </p:txBody>
      </p:sp>
      <p:sp>
        <p:nvSpPr>
          <p:cNvPr id="25" name="Flèche : double flèche verticale 24">
            <a:extLst>
              <a:ext uri="{FF2B5EF4-FFF2-40B4-BE49-F238E27FC236}">
                <a16:creationId xmlns:a16="http://schemas.microsoft.com/office/drawing/2014/main" id="{1A11075E-90E7-365F-12AD-55FFCAECB8C5}"/>
              </a:ext>
            </a:extLst>
          </p:cNvPr>
          <p:cNvSpPr/>
          <p:nvPr/>
        </p:nvSpPr>
        <p:spPr>
          <a:xfrm>
            <a:off x="6051916" y="1662545"/>
            <a:ext cx="88165" cy="3325090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ouble flèche verticale 26">
            <a:extLst>
              <a:ext uri="{FF2B5EF4-FFF2-40B4-BE49-F238E27FC236}">
                <a16:creationId xmlns:a16="http://schemas.microsoft.com/office/drawing/2014/main" id="{C1DA7A2C-C3DD-75AA-2B0C-3BAD711A516D}"/>
              </a:ext>
            </a:extLst>
          </p:cNvPr>
          <p:cNvSpPr/>
          <p:nvPr/>
        </p:nvSpPr>
        <p:spPr>
          <a:xfrm rot="2160000">
            <a:off x="4817186" y="1329713"/>
            <a:ext cx="94462" cy="2972429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ouble flèche verticale 27">
            <a:extLst>
              <a:ext uri="{FF2B5EF4-FFF2-40B4-BE49-F238E27FC236}">
                <a16:creationId xmlns:a16="http://schemas.microsoft.com/office/drawing/2014/main" id="{557D44D6-90E1-78D1-5C8F-56B6E50E233D}"/>
              </a:ext>
            </a:extLst>
          </p:cNvPr>
          <p:cNvSpPr/>
          <p:nvPr/>
        </p:nvSpPr>
        <p:spPr>
          <a:xfrm rot="-1860000">
            <a:off x="7247234" y="1397458"/>
            <a:ext cx="88165" cy="3016511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ouble flèche verticale 28">
            <a:extLst>
              <a:ext uri="{FF2B5EF4-FFF2-40B4-BE49-F238E27FC236}">
                <a16:creationId xmlns:a16="http://schemas.microsoft.com/office/drawing/2014/main" id="{1F1DD9DD-4B54-3C0F-0237-31D109484C61}"/>
              </a:ext>
            </a:extLst>
          </p:cNvPr>
          <p:cNvSpPr/>
          <p:nvPr/>
        </p:nvSpPr>
        <p:spPr>
          <a:xfrm rot="3480000">
            <a:off x="4714429" y="1001667"/>
            <a:ext cx="94462" cy="1297288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ouble flèche verticale 29">
            <a:extLst>
              <a:ext uri="{FF2B5EF4-FFF2-40B4-BE49-F238E27FC236}">
                <a16:creationId xmlns:a16="http://schemas.microsoft.com/office/drawing/2014/main" id="{E5AA4DE3-9413-5A46-7437-F9057CA5C035}"/>
              </a:ext>
            </a:extLst>
          </p:cNvPr>
          <p:cNvSpPr/>
          <p:nvPr/>
        </p:nvSpPr>
        <p:spPr>
          <a:xfrm rot="18240000">
            <a:off x="7417126" y="989857"/>
            <a:ext cx="88165" cy="1372859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lèche : double flèche verticale 1">
            <a:extLst>
              <a:ext uri="{FF2B5EF4-FFF2-40B4-BE49-F238E27FC236}">
                <a16:creationId xmlns:a16="http://schemas.microsoft.com/office/drawing/2014/main" id="{1F1DD9DD-4B54-3C0F-0237-31D109484C61}"/>
              </a:ext>
            </a:extLst>
          </p:cNvPr>
          <p:cNvSpPr/>
          <p:nvPr/>
        </p:nvSpPr>
        <p:spPr>
          <a:xfrm>
            <a:off x="8769819" y="3022903"/>
            <a:ext cx="88005" cy="838797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3" name="Flèche : double flèche verticale 2">
            <a:extLst>
              <a:ext uri="{FF2B5EF4-FFF2-40B4-BE49-F238E27FC236}">
                <a16:creationId xmlns:a16="http://schemas.microsoft.com/office/drawing/2014/main" id="{7F6B5D8A-AD17-EDE3-8375-FA0478329542}"/>
              </a:ext>
            </a:extLst>
          </p:cNvPr>
          <p:cNvSpPr/>
          <p:nvPr/>
        </p:nvSpPr>
        <p:spPr>
          <a:xfrm rot="3660000">
            <a:off x="7407061" y="4420642"/>
            <a:ext cx="107377" cy="1252085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CB4BF8-EAE2-9015-F645-04D5D55CC771}"/>
              </a:ext>
            </a:extLst>
          </p:cNvPr>
          <p:cNvSpPr txBox="1"/>
          <p:nvPr/>
        </p:nvSpPr>
        <p:spPr>
          <a:xfrm>
            <a:off x="4128355" y="1258876"/>
            <a:ext cx="1215119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dirty="0">
                <a:solidFill>
                  <a:schemeClr val="accent5"/>
                </a:solidFill>
                <a:latin typeface="Felix Titling"/>
              </a:rPr>
              <a:t>Pivot  y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6" name="Flèche : double flèche verticale 5">
            <a:extLst>
              <a:ext uri="{FF2B5EF4-FFF2-40B4-BE49-F238E27FC236}">
                <a16:creationId xmlns:a16="http://schemas.microsoft.com/office/drawing/2014/main" id="{9EFD691B-6204-0542-E5FB-D0A6B8944262}"/>
              </a:ext>
            </a:extLst>
          </p:cNvPr>
          <p:cNvSpPr/>
          <p:nvPr/>
        </p:nvSpPr>
        <p:spPr>
          <a:xfrm rot="3480000">
            <a:off x="4714429" y="1001667"/>
            <a:ext cx="94462" cy="1297288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8" name="Flèche : double flèche verticale 7">
            <a:extLst>
              <a:ext uri="{FF2B5EF4-FFF2-40B4-BE49-F238E27FC236}">
                <a16:creationId xmlns:a16="http://schemas.microsoft.com/office/drawing/2014/main" id="{F68E488A-6E44-DE7A-7BBF-3134FDE02175}"/>
              </a:ext>
            </a:extLst>
          </p:cNvPr>
          <p:cNvSpPr/>
          <p:nvPr/>
        </p:nvSpPr>
        <p:spPr>
          <a:xfrm rot="3480000">
            <a:off x="4714429" y="1001667"/>
            <a:ext cx="94462" cy="1297288"/>
          </a:xfrm>
          <a:prstGeom prst="up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ADCFD2-3FB2-DAEA-78DF-9BE695A794CB}"/>
              </a:ext>
            </a:extLst>
          </p:cNvPr>
          <p:cNvSpPr txBox="1"/>
          <p:nvPr/>
        </p:nvSpPr>
        <p:spPr>
          <a:xfrm>
            <a:off x="7458560" y="1401305"/>
            <a:ext cx="955730" cy="551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baseline="0" dirty="0">
                <a:solidFill>
                  <a:srgbClr val="A02B93"/>
                </a:solidFill>
                <a:latin typeface="Felix Titling"/>
              </a:rPr>
              <a:t>Pivot </a:t>
            </a:r>
            <a:r>
              <a:rPr lang="fr-FR" sz="1100" b="1" dirty="0">
                <a:solidFill>
                  <a:srgbClr val="A02B93"/>
                </a:solidFill>
                <a:latin typeface="Felix Titling"/>
              </a:rPr>
              <a:t>z</a:t>
            </a:r>
            <a:endParaRPr lang="fr-FR" dirty="0"/>
          </a:p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0D3AA2-ED97-459F-14A5-151BA0D0FD13}"/>
              </a:ext>
            </a:extLst>
          </p:cNvPr>
          <p:cNvSpPr txBox="1"/>
          <p:nvPr/>
        </p:nvSpPr>
        <p:spPr>
          <a:xfrm>
            <a:off x="7251916" y="2634712"/>
            <a:ext cx="852407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baseline="0">
                <a:solidFill>
                  <a:srgbClr val="A02B93"/>
                </a:solidFill>
                <a:latin typeface="Felix Titling"/>
              </a:rPr>
              <a:t>Pivot y</a:t>
            </a:r>
            <a:endParaRPr lang="fr-FR"/>
          </a:p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A21F81-2D7C-2B7B-7B8F-B5ABF6FF162B}"/>
              </a:ext>
            </a:extLst>
          </p:cNvPr>
          <p:cNvSpPr txBox="1"/>
          <p:nvPr/>
        </p:nvSpPr>
        <p:spPr>
          <a:xfrm>
            <a:off x="8859864" y="3338594"/>
            <a:ext cx="1330165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dirty="0">
                <a:solidFill>
                  <a:srgbClr val="A02B93"/>
                </a:solidFill>
                <a:latin typeface="Felix Titling"/>
              </a:rPr>
              <a:t>Engrenage x</a:t>
            </a:r>
            <a:endParaRPr lang="fr-FR" dirty="0"/>
          </a:p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6EB506-A958-E318-EEF5-B9A97D97ABC5}"/>
              </a:ext>
            </a:extLst>
          </p:cNvPr>
          <p:cNvSpPr txBox="1"/>
          <p:nvPr/>
        </p:nvSpPr>
        <p:spPr>
          <a:xfrm>
            <a:off x="6096001" y="3067374"/>
            <a:ext cx="1155916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dirty="0">
                <a:solidFill>
                  <a:srgbClr val="A02B93"/>
                </a:solidFill>
                <a:latin typeface="Felix Titling"/>
              </a:rPr>
              <a:t>Glissière x</a:t>
            </a:r>
          </a:p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4EE6F9-656D-DDE3-0CA2-CF5E5E439B3D}"/>
              </a:ext>
            </a:extLst>
          </p:cNvPr>
          <p:cNvSpPr txBox="1"/>
          <p:nvPr/>
        </p:nvSpPr>
        <p:spPr>
          <a:xfrm>
            <a:off x="4772187" y="2905932"/>
            <a:ext cx="1136543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dirty="0">
                <a:solidFill>
                  <a:srgbClr val="A02B93"/>
                </a:solidFill>
                <a:latin typeface="Felix Titling"/>
              </a:rPr>
              <a:t>Glissière x</a:t>
            </a:r>
          </a:p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FF04D5-2EA9-351F-2BC2-228CDDDC8BEE}"/>
              </a:ext>
            </a:extLst>
          </p:cNvPr>
          <p:cNvSpPr txBox="1"/>
          <p:nvPr/>
        </p:nvSpPr>
        <p:spPr>
          <a:xfrm>
            <a:off x="7077559" y="5288797"/>
            <a:ext cx="1956662" cy="5386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 dirty="0">
                <a:solidFill>
                  <a:srgbClr val="A02B93"/>
                </a:solidFill>
                <a:latin typeface="Felix Titling"/>
              </a:rPr>
              <a:t>Linéaire rectiligne x, y</a:t>
            </a:r>
          </a:p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47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2" grpId="0" animBg="1"/>
      <p:bldP spid="3" grpId="0" animBg="1"/>
      <p:bldP spid="4" grpId="0"/>
      <p:bldP spid="6" grpId="0" animBg="1"/>
      <p:bldP spid="8" grpId="0" animBg="1"/>
      <p:bldP spid="10" grpId="0"/>
      <p:bldP spid="12" grpId="0"/>
      <p:bldP spid="14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E9E2A-DBC8-28D7-FE21-A62917836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925C0B96-CC97-7548-8E3F-6FDBF7C04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35CFDE-1549-CC10-BD2C-0A89DB981EC5}"/>
              </a:ext>
            </a:extLst>
          </p:cNvPr>
          <p:cNvSpPr/>
          <p:nvPr/>
        </p:nvSpPr>
        <p:spPr>
          <a:xfrm>
            <a:off x="447144" y="74656"/>
            <a:ext cx="10841750" cy="670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croquis, dessin, diagramme, Dessin d’enfant&#10;&#10;Le contenu généré par l’IA peut être incorrect.">
            <a:extLst>
              <a:ext uri="{FF2B5EF4-FFF2-40B4-BE49-F238E27FC236}">
                <a16:creationId xmlns:a16="http://schemas.microsoft.com/office/drawing/2014/main" id="{52B4EC4E-E1D0-8093-4171-10B085D0D3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6" b="844"/>
          <a:stretch>
            <a:fillRect/>
          </a:stretch>
        </p:blipFill>
        <p:spPr>
          <a:xfrm>
            <a:off x="1221198" y="278206"/>
            <a:ext cx="8901598" cy="6249407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74EA6C9D-8D4C-AD79-137E-B15E8BA834CB}"/>
              </a:ext>
            </a:extLst>
          </p:cNvPr>
          <p:cNvCxnSpPr/>
          <p:nvPr/>
        </p:nvCxnSpPr>
        <p:spPr>
          <a:xfrm>
            <a:off x="1342402" y="6002696"/>
            <a:ext cx="746440" cy="350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A12BEA1-A9A0-CF82-EE6E-134A699E586A}"/>
              </a:ext>
            </a:extLst>
          </p:cNvPr>
          <p:cNvCxnSpPr/>
          <p:nvPr/>
        </p:nvCxnSpPr>
        <p:spPr>
          <a:xfrm flipV="1">
            <a:off x="1348859" y="5378190"/>
            <a:ext cx="9971" cy="638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579415D-F7D4-0595-3F9A-A2F56EB6731C}"/>
              </a:ext>
            </a:extLst>
          </p:cNvPr>
          <p:cNvCxnSpPr/>
          <p:nvPr/>
        </p:nvCxnSpPr>
        <p:spPr>
          <a:xfrm flipH="1">
            <a:off x="870833" y="6019599"/>
            <a:ext cx="483631" cy="2994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08D972B-5576-FF40-BF1A-1F1DF61F9511}"/>
              </a:ext>
            </a:extLst>
          </p:cNvPr>
          <p:cNvSpPr txBox="1"/>
          <p:nvPr/>
        </p:nvSpPr>
        <p:spPr>
          <a:xfrm>
            <a:off x="854728" y="6063107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42615B-5027-ACD7-2611-CEF176B8699B}"/>
              </a:ext>
            </a:extLst>
          </p:cNvPr>
          <p:cNvSpPr txBox="1"/>
          <p:nvPr/>
        </p:nvSpPr>
        <p:spPr>
          <a:xfrm>
            <a:off x="1872397" y="5993930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x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90E987-ED7A-FB52-E6C7-EFAD1281362F}"/>
              </a:ext>
            </a:extLst>
          </p:cNvPr>
          <p:cNvSpPr txBox="1"/>
          <p:nvPr/>
        </p:nvSpPr>
        <p:spPr>
          <a:xfrm>
            <a:off x="1373868" y="5376612"/>
            <a:ext cx="20893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2872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11E69-C3EC-756B-33EC-733A5FD04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AC46C397-7E2D-43DB-682F-DC9763A34F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71E994-5ADB-59D0-A94E-CB6F5C642090}"/>
              </a:ext>
            </a:extLst>
          </p:cNvPr>
          <p:cNvSpPr/>
          <p:nvPr/>
        </p:nvSpPr>
        <p:spPr>
          <a:xfrm>
            <a:off x="447144" y="78250"/>
            <a:ext cx="10841750" cy="670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648439-FDCF-DD34-509F-C9066E74B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050" y="996615"/>
            <a:ext cx="438318" cy="346243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E414A9E-B1BE-BB1A-E53B-9A053049F45B}"/>
              </a:ext>
            </a:extLst>
          </p:cNvPr>
          <p:cNvCxnSpPr>
            <a:cxnSpLocks/>
          </p:cNvCxnSpPr>
          <p:nvPr/>
        </p:nvCxnSpPr>
        <p:spPr>
          <a:xfrm flipV="1">
            <a:off x="4822404" y="1084922"/>
            <a:ext cx="794915" cy="61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8CDB7FE3-22BD-259C-09B8-FDC6D9738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707" y="545430"/>
            <a:ext cx="1171243" cy="909222"/>
          </a:xfrm>
          <a:prstGeom prst="rect">
            <a:avLst/>
          </a:prstGeom>
        </p:spPr>
      </p:pic>
      <p:pic>
        <p:nvPicPr>
          <p:cNvPr id="7" name="Image 6" descr="Une image contenant circuit, Composant électronique, Composant de circuit, Composant de circuit passif&#10;&#10;Le contenu généré par l’IA peut être incorrect.">
            <a:extLst>
              <a:ext uri="{FF2B5EF4-FFF2-40B4-BE49-F238E27FC236}">
                <a16:creationId xmlns:a16="http://schemas.microsoft.com/office/drawing/2014/main" id="{1EC660EA-4781-9D67-6DCD-0A9FCAD55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355472" y="836195"/>
            <a:ext cx="1184610" cy="889168"/>
          </a:xfrm>
          <a:prstGeom prst="rect">
            <a:avLst/>
          </a:prstGeom>
        </p:spPr>
      </p:pic>
      <p:pic>
        <p:nvPicPr>
          <p:cNvPr id="9" name="Image 8" descr="Une image contenant Pièce auto, métal, cylindre, Quincaillerie&#10;&#10;Le contenu généré par l’IA peut être incorrect.">
            <a:extLst>
              <a:ext uri="{FF2B5EF4-FFF2-40B4-BE49-F238E27FC236}">
                <a16:creationId xmlns:a16="http://schemas.microsoft.com/office/drawing/2014/main" id="{454C273F-A01D-C165-9D00-DEEDD0347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120000">
            <a:off x="7222761" y="1522210"/>
            <a:ext cx="1114851" cy="810818"/>
          </a:xfrm>
          <a:prstGeom prst="rect">
            <a:avLst/>
          </a:prstGeom>
        </p:spPr>
      </p:pic>
      <p:pic>
        <p:nvPicPr>
          <p:cNvPr id="11" name="Image 10" descr="Une image contenant texte, voiture&#10;&#10;Le contenu généré par l’IA peut être incorrect.">
            <a:extLst>
              <a:ext uri="{FF2B5EF4-FFF2-40B4-BE49-F238E27FC236}">
                <a16:creationId xmlns:a16="http://schemas.microsoft.com/office/drawing/2014/main" id="{916E1120-6065-8EED-92F4-579ECC006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102" y="1569417"/>
            <a:ext cx="877863" cy="5179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5483E17-CCE8-269E-B4B8-09254BBD3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050" y="127667"/>
            <a:ext cx="438318" cy="3462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4DE649-F993-65D8-2C3F-06D04941A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049" y="548772"/>
            <a:ext cx="438318" cy="346243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E72C67A-495F-5AF3-4D17-160CFCEB8389}"/>
              </a:ext>
            </a:extLst>
          </p:cNvPr>
          <p:cNvCxnSpPr/>
          <p:nvPr/>
        </p:nvCxnSpPr>
        <p:spPr>
          <a:xfrm>
            <a:off x="3696368" y="1109578"/>
            <a:ext cx="6684" cy="4946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1947B8F-8A2D-A95C-C30F-735B457DE1DC}"/>
              </a:ext>
            </a:extLst>
          </p:cNvPr>
          <p:cNvCxnSpPr/>
          <p:nvPr/>
        </p:nvCxnSpPr>
        <p:spPr>
          <a:xfrm flipV="1">
            <a:off x="3700971" y="1102894"/>
            <a:ext cx="794915" cy="61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D3597E8-39CB-82A9-040F-EC089C1A00A7}"/>
              </a:ext>
            </a:extLst>
          </p:cNvPr>
          <p:cNvCxnSpPr>
            <a:cxnSpLocks/>
          </p:cNvCxnSpPr>
          <p:nvPr/>
        </p:nvCxnSpPr>
        <p:spPr>
          <a:xfrm>
            <a:off x="6447045" y="1105480"/>
            <a:ext cx="636765" cy="100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AA5107A-4C57-C13F-C315-3BDFB22BF5B9}"/>
              </a:ext>
            </a:extLst>
          </p:cNvPr>
          <p:cNvCxnSpPr>
            <a:cxnSpLocks/>
          </p:cNvCxnSpPr>
          <p:nvPr/>
        </p:nvCxnSpPr>
        <p:spPr>
          <a:xfrm flipV="1">
            <a:off x="7381574" y="1099300"/>
            <a:ext cx="539717" cy="977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6A192C2-B1E9-88D2-7CC9-E63554161865}"/>
              </a:ext>
            </a:extLst>
          </p:cNvPr>
          <p:cNvCxnSpPr>
            <a:cxnSpLocks/>
          </p:cNvCxnSpPr>
          <p:nvPr/>
        </p:nvCxnSpPr>
        <p:spPr>
          <a:xfrm>
            <a:off x="7913535" y="1105480"/>
            <a:ext cx="7754" cy="56172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913E426-D0D7-4407-6E67-8A1D6BCC4F10}"/>
              </a:ext>
            </a:extLst>
          </p:cNvPr>
          <p:cNvCxnSpPr>
            <a:cxnSpLocks/>
          </p:cNvCxnSpPr>
          <p:nvPr/>
        </p:nvCxnSpPr>
        <p:spPr>
          <a:xfrm flipH="1">
            <a:off x="6789071" y="239244"/>
            <a:ext cx="3029" cy="86724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A95D3F8-57D3-DD27-794B-4A52BA10506A}"/>
              </a:ext>
            </a:extLst>
          </p:cNvPr>
          <p:cNvCxnSpPr>
            <a:cxnSpLocks/>
          </p:cNvCxnSpPr>
          <p:nvPr/>
        </p:nvCxnSpPr>
        <p:spPr>
          <a:xfrm flipH="1">
            <a:off x="7579825" y="242838"/>
            <a:ext cx="3029" cy="86724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FBC4FC6-1242-B778-FC21-98838785D68B}"/>
              </a:ext>
            </a:extLst>
          </p:cNvPr>
          <p:cNvCxnSpPr>
            <a:cxnSpLocks/>
          </p:cNvCxnSpPr>
          <p:nvPr/>
        </p:nvCxnSpPr>
        <p:spPr>
          <a:xfrm>
            <a:off x="6792101" y="242837"/>
            <a:ext cx="252170" cy="100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6697CD5-106A-FFB6-5C7F-31A37FF91BE5}"/>
              </a:ext>
            </a:extLst>
          </p:cNvPr>
          <p:cNvCxnSpPr>
            <a:cxnSpLocks/>
          </p:cNvCxnSpPr>
          <p:nvPr/>
        </p:nvCxnSpPr>
        <p:spPr>
          <a:xfrm>
            <a:off x="6792100" y="674158"/>
            <a:ext cx="252170" cy="1008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AB7E0AF-F30A-7394-92AA-6E6848D24BA5}"/>
              </a:ext>
            </a:extLst>
          </p:cNvPr>
          <p:cNvCxnSpPr>
            <a:cxnSpLocks/>
          </p:cNvCxnSpPr>
          <p:nvPr/>
        </p:nvCxnSpPr>
        <p:spPr>
          <a:xfrm flipV="1">
            <a:off x="7381573" y="251033"/>
            <a:ext cx="194661" cy="258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F940FD8-A952-C86C-DB3E-B4EEFA7C3D51}"/>
              </a:ext>
            </a:extLst>
          </p:cNvPr>
          <p:cNvCxnSpPr>
            <a:cxnSpLocks/>
          </p:cNvCxnSpPr>
          <p:nvPr/>
        </p:nvCxnSpPr>
        <p:spPr>
          <a:xfrm flipV="1">
            <a:off x="7381572" y="671570"/>
            <a:ext cx="194661" cy="2587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274B86-5CAF-DCE8-FBDB-6CB3BF5A7D11}"/>
              </a:ext>
            </a:extLst>
          </p:cNvPr>
          <p:cNvCxnSpPr>
            <a:cxnSpLocks/>
          </p:cNvCxnSpPr>
          <p:nvPr/>
        </p:nvCxnSpPr>
        <p:spPr>
          <a:xfrm flipV="1">
            <a:off x="3674542" y="2477136"/>
            <a:ext cx="4212903" cy="1058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9D07A18-670B-2205-6FC9-56955F084979}"/>
              </a:ext>
            </a:extLst>
          </p:cNvPr>
          <p:cNvCxnSpPr>
            <a:cxnSpLocks/>
          </p:cNvCxnSpPr>
          <p:nvPr/>
        </p:nvCxnSpPr>
        <p:spPr>
          <a:xfrm>
            <a:off x="3678749" y="2003716"/>
            <a:ext cx="6684" cy="49463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0526CAF-4232-FA3E-7CF0-293E78A29765}"/>
              </a:ext>
            </a:extLst>
          </p:cNvPr>
          <p:cNvCxnSpPr>
            <a:cxnSpLocks/>
          </p:cNvCxnSpPr>
          <p:nvPr/>
        </p:nvCxnSpPr>
        <p:spPr>
          <a:xfrm flipH="1">
            <a:off x="7875955" y="2195232"/>
            <a:ext cx="7694" cy="289756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6D8046C-BBA6-C7BF-87B7-69345C174A41}"/>
              </a:ext>
            </a:extLst>
          </p:cNvPr>
          <p:cNvCxnSpPr/>
          <p:nvPr/>
        </p:nvCxnSpPr>
        <p:spPr>
          <a:xfrm flipV="1">
            <a:off x="1139504" y="4453769"/>
            <a:ext cx="444878" cy="6378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DCDFC38-8602-9DA9-9E0E-88D206E2883D}"/>
              </a:ext>
            </a:extLst>
          </p:cNvPr>
          <p:cNvCxnSpPr>
            <a:cxnSpLocks/>
          </p:cNvCxnSpPr>
          <p:nvPr/>
        </p:nvCxnSpPr>
        <p:spPr>
          <a:xfrm flipV="1">
            <a:off x="1233081" y="4582996"/>
            <a:ext cx="275546" cy="6378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0EBC7FD-09FF-28B3-89AD-16DB62F26207}"/>
              </a:ext>
            </a:extLst>
          </p:cNvPr>
          <p:cNvCxnSpPr/>
          <p:nvPr/>
        </p:nvCxnSpPr>
        <p:spPr>
          <a:xfrm>
            <a:off x="1372491" y="3640666"/>
            <a:ext cx="4456" cy="80656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id="{3A22A4AB-6F0F-D335-76DE-A6ECB0C09D79}"/>
                  </a:ext>
                </a:extLst>
              </p14:cNvPr>
              <p14:cNvContentPartPr/>
              <p14:nvPr/>
            </p14:nvContentPartPr>
            <p14:xfrm>
              <a:off x="2066817" y="3609851"/>
              <a:ext cx="31024" cy="32404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3A22A4AB-6F0F-D335-76DE-A6ECB0C09D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9344" y="3592403"/>
                <a:ext cx="66327" cy="67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" name="Encre 37">
                <a:extLst>
                  <a:ext uri="{FF2B5EF4-FFF2-40B4-BE49-F238E27FC236}">
                    <a16:creationId xmlns:a16="http://schemas.microsoft.com/office/drawing/2014/main" id="{7F3DBFCE-21DD-5CA7-3B90-F9E1A4C2330B}"/>
                  </a:ext>
                </a:extLst>
              </p14:cNvPr>
              <p14:cNvContentPartPr/>
              <p14:nvPr/>
            </p14:nvContentPartPr>
            <p14:xfrm>
              <a:off x="2038697" y="3600878"/>
              <a:ext cx="62332" cy="59267"/>
            </p14:xfrm>
          </p:contentPart>
        </mc:Choice>
        <mc:Fallback xmlns="">
          <p:pic>
            <p:nvPicPr>
              <p:cNvPr id="38" name="Encre 37">
                <a:extLst>
                  <a:ext uri="{FF2B5EF4-FFF2-40B4-BE49-F238E27FC236}">
                    <a16:creationId xmlns:a16="http://schemas.microsoft.com/office/drawing/2014/main" id="{7F3DBFCE-21DD-5CA7-3B90-F9E1A4C233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0786" y="3583026"/>
                <a:ext cx="97797" cy="94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9" name="Encre 38">
                <a:extLst>
                  <a:ext uri="{FF2B5EF4-FFF2-40B4-BE49-F238E27FC236}">
                    <a16:creationId xmlns:a16="http://schemas.microsoft.com/office/drawing/2014/main" id="{D5BBC348-85D1-65C5-8924-48D82AF9AEF7}"/>
                  </a:ext>
                </a:extLst>
              </p14:cNvPr>
              <p14:cNvContentPartPr/>
              <p14:nvPr/>
            </p14:nvContentPartPr>
            <p14:xfrm>
              <a:off x="2409283" y="3577275"/>
              <a:ext cx="85580" cy="73994"/>
            </p14:xfrm>
          </p:contentPart>
        </mc:Choice>
        <mc:Fallback xmlns="">
          <p:pic>
            <p:nvPicPr>
              <p:cNvPr id="39" name="Encre 38">
                <a:extLst>
                  <a:ext uri="{FF2B5EF4-FFF2-40B4-BE49-F238E27FC236}">
                    <a16:creationId xmlns:a16="http://schemas.microsoft.com/office/drawing/2014/main" id="{D5BBC348-85D1-65C5-8924-48D82AF9AEF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91737" y="3559760"/>
                <a:ext cx="121029" cy="109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Encre 39">
                <a:extLst>
                  <a:ext uri="{FF2B5EF4-FFF2-40B4-BE49-F238E27FC236}">
                    <a16:creationId xmlns:a16="http://schemas.microsoft.com/office/drawing/2014/main" id="{06F6AE84-094F-57BC-ECBA-95EB45DB464E}"/>
                  </a:ext>
                </a:extLst>
              </p14:cNvPr>
              <p14:cNvContentPartPr/>
              <p14:nvPr/>
            </p14:nvContentPartPr>
            <p14:xfrm>
              <a:off x="2092056" y="3438110"/>
              <a:ext cx="366980" cy="155773"/>
            </p14:xfrm>
          </p:contentPart>
        </mc:Choice>
        <mc:Fallback xmlns="">
          <p:pic>
            <p:nvPicPr>
              <p:cNvPr id="40" name="Encre 39">
                <a:extLst>
                  <a:ext uri="{FF2B5EF4-FFF2-40B4-BE49-F238E27FC236}">
                    <a16:creationId xmlns:a16="http://schemas.microsoft.com/office/drawing/2014/main" id="{06F6AE84-094F-57BC-ECBA-95EB45DB464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74427" y="3420164"/>
                <a:ext cx="402599" cy="191306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Ellipse 44">
            <a:extLst>
              <a:ext uri="{FF2B5EF4-FFF2-40B4-BE49-F238E27FC236}">
                <a16:creationId xmlns:a16="http://schemas.microsoft.com/office/drawing/2014/main" id="{F6FA7EB6-C9EF-065D-2A34-FA70E581E37C}"/>
              </a:ext>
            </a:extLst>
          </p:cNvPr>
          <p:cNvSpPr/>
          <p:nvPr/>
        </p:nvSpPr>
        <p:spPr>
          <a:xfrm>
            <a:off x="2005262" y="3575097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22402BD-4A34-DA75-77D9-F67F4EC77A8F}"/>
              </a:ext>
            </a:extLst>
          </p:cNvPr>
          <p:cNvSpPr/>
          <p:nvPr/>
        </p:nvSpPr>
        <p:spPr>
          <a:xfrm>
            <a:off x="2393450" y="3560719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70221F64-7775-8EBD-EA98-AC0A82D35FDD}"/>
              </a:ext>
            </a:extLst>
          </p:cNvPr>
          <p:cNvCxnSpPr/>
          <p:nvPr/>
        </p:nvCxnSpPr>
        <p:spPr>
          <a:xfrm>
            <a:off x="2496671" y="3617258"/>
            <a:ext cx="591671" cy="0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9E56E38D-6832-1541-F9B0-0388FAE33E52}"/>
              </a:ext>
            </a:extLst>
          </p:cNvPr>
          <p:cNvCxnSpPr/>
          <p:nvPr/>
        </p:nvCxnSpPr>
        <p:spPr>
          <a:xfrm flipH="1">
            <a:off x="3083858" y="3222811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EF02EF38-2F7F-8607-B19D-5707C79CA8EA}"/>
              </a:ext>
            </a:extLst>
          </p:cNvPr>
          <p:cNvCxnSpPr>
            <a:cxnSpLocks/>
          </p:cNvCxnSpPr>
          <p:nvPr/>
        </p:nvCxnSpPr>
        <p:spPr>
          <a:xfrm flipH="1">
            <a:off x="3473822" y="3227293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61503C2D-BCDE-1012-E22A-E06EFDB58FDC}"/>
              </a:ext>
            </a:extLst>
          </p:cNvPr>
          <p:cNvCxnSpPr/>
          <p:nvPr/>
        </p:nvCxnSpPr>
        <p:spPr>
          <a:xfrm>
            <a:off x="3092823" y="3236259"/>
            <a:ext cx="398929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1F0CC10D-37BC-9F19-7F18-83AD35C817CE}"/>
              </a:ext>
            </a:extLst>
          </p:cNvPr>
          <p:cNvCxnSpPr/>
          <p:nvPr/>
        </p:nvCxnSpPr>
        <p:spPr>
          <a:xfrm>
            <a:off x="3088341" y="3984811"/>
            <a:ext cx="389964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C7A46A27-CE87-3F3B-47BD-9B3EFFA7AD5B}"/>
              </a:ext>
            </a:extLst>
          </p:cNvPr>
          <p:cNvCxnSpPr/>
          <p:nvPr/>
        </p:nvCxnSpPr>
        <p:spPr>
          <a:xfrm>
            <a:off x="3491753" y="3599329"/>
            <a:ext cx="596152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221CFC6F-F1A5-92C3-2CB2-88A8FDBCAD11}"/>
              </a:ext>
            </a:extLst>
          </p:cNvPr>
          <p:cNvSpPr/>
          <p:nvPr/>
        </p:nvSpPr>
        <p:spPr>
          <a:xfrm>
            <a:off x="4033991" y="3551754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0D67DC85-01A3-75CD-B294-DB8870518622}"/>
              </a:ext>
            </a:extLst>
          </p:cNvPr>
          <p:cNvSpPr/>
          <p:nvPr/>
        </p:nvSpPr>
        <p:spPr>
          <a:xfrm>
            <a:off x="4347755" y="3551754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E04DB00B-B4BD-FFD9-BF68-9A104F19D644}"/>
              </a:ext>
            </a:extLst>
          </p:cNvPr>
          <p:cNvSpPr/>
          <p:nvPr/>
        </p:nvSpPr>
        <p:spPr>
          <a:xfrm>
            <a:off x="4038473" y="3255918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7DBB171-7C6B-12BB-80E9-E6B53A21775E}"/>
              </a:ext>
            </a:extLst>
          </p:cNvPr>
          <p:cNvSpPr/>
          <p:nvPr/>
        </p:nvSpPr>
        <p:spPr>
          <a:xfrm>
            <a:off x="4352237" y="3255918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FF03CE0-DCA8-D35A-6EBE-8349EC40F177}"/>
              </a:ext>
            </a:extLst>
          </p:cNvPr>
          <p:cNvSpPr/>
          <p:nvPr/>
        </p:nvSpPr>
        <p:spPr>
          <a:xfrm>
            <a:off x="4042955" y="2933188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E1E4AA2-9A2C-CC5E-5CE0-5BB01BF900A5}"/>
              </a:ext>
            </a:extLst>
          </p:cNvPr>
          <p:cNvSpPr/>
          <p:nvPr/>
        </p:nvSpPr>
        <p:spPr>
          <a:xfrm>
            <a:off x="4356719" y="2933188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AE304F32-BC20-9744-2D33-954167C557EF}"/>
              </a:ext>
            </a:extLst>
          </p:cNvPr>
          <p:cNvCxnSpPr>
            <a:cxnSpLocks/>
          </p:cNvCxnSpPr>
          <p:nvPr/>
        </p:nvCxnSpPr>
        <p:spPr>
          <a:xfrm flipV="1">
            <a:off x="3809999" y="2985247"/>
            <a:ext cx="8964" cy="61856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18DADFF9-6963-7A0E-77EE-E29DD9BF2DA5}"/>
              </a:ext>
            </a:extLst>
          </p:cNvPr>
          <p:cNvCxnSpPr>
            <a:cxnSpLocks/>
          </p:cNvCxnSpPr>
          <p:nvPr/>
        </p:nvCxnSpPr>
        <p:spPr>
          <a:xfrm>
            <a:off x="3814481" y="2980764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B390E5D9-CE8B-76F4-64C7-5A79469AF6F9}"/>
              </a:ext>
            </a:extLst>
          </p:cNvPr>
          <p:cNvCxnSpPr>
            <a:cxnSpLocks/>
          </p:cNvCxnSpPr>
          <p:nvPr/>
        </p:nvCxnSpPr>
        <p:spPr>
          <a:xfrm>
            <a:off x="3818963" y="3303493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33548887-AA83-2BAE-1BC7-974B016DFDF8}"/>
              </a:ext>
            </a:extLst>
          </p:cNvPr>
          <p:cNvCxnSpPr>
            <a:cxnSpLocks/>
          </p:cNvCxnSpPr>
          <p:nvPr/>
        </p:nvCxnSpPr>
        <p:spPr>
          <a:xfrm>
            <a:off x="4464422" y="2980763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F773924-74D4-274E-C4C2-814D847DEB47}"/>
              </a:ext>
            </a:extLst>
          </p:cNvPr>
          <p:cNvCxnSpPr>
            <a:cxnSpLocks/>
          </p:cNvCxnSpPr>
          <p:nvPr/>
        </p:nvCxnSpPr>
        <p:spPr>
          <a:xfrm>
            <a:off x="4455457" y="3316940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69CC0EC3-54D3-90D8-BE55-0729D9A501C3}"/>
              </a:ext>
            </a:extLst>
          </p:cNvPr>
          <p:cNvCxnSpPr>
            <a:cxnSpLocks/>
          </p:cNvCxnSpPr>
          <p:nvPr/>
        </p:nvCxnSpPr>
        <p:spPr>
          <a:xfrm flipV="1">
            <a:off x="4679575" y="2976282"/>
            <a:ext cx="8964" cy="61856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AFD65B04-D019-57E3-44C1-C6BE5CECE9F4}"/>
              </a:ext>
            </a:extLst>
          </p:cNvPr>
          <p:cNvCxnSpPr>
            <a:cxnSpLocks/>
          </p:cNvCxnSpPr>
          <p:nvPr/>
        </p:nvCxnSpPr>
        <p:spPr>
          <a:xfrm flipV="1">
            <a:off x="4459941" y="3599328"/>
            <a:ext cx="762000" cy="8964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C2357B4-8C4A-DD2C-A6BA-0466796D3F48}"/>
              </a:ext>
            </a:extLst>
          </p:cNvPr>
          <p:cNvCxnSpPr/>
          <p:nvPr/>
        </p:nvCxnSpPr>
        <p:spPr>
          <a:xfrm flipV="1">
            <a:off x="4140197" y="2805803"/>
            <a:ext cx="234532" cy="14377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FB5CFA9D-6712-02EF-D061-A849B2E9A2D6}"/>
              </a:ext>
            </a:extLst>
          </p:cNvPr>
          <p:cNvCxnSpPr>
            <a:cxnSpLocks/>
          </p:cNvCxnSpPr>
          <p:nvPr/>
        </p:nvCxnSpPr>
        <p:spPr>
          <a:xfrm flipV="1">
            <a:off x="4140196" y="3125699"/>
            <a:ext cx="234532" cy="14377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95645211-8EA9-1879-F2DD-2BBB13B92013}"/>
              </a:ext>
            </a:extLst>
          </p:cNvPr>
          <p:cNvCxnSpPr>
            <a:cxnSpLocks/>
          </p:cNvCxnSpPr>
          <p:nvPr/>
        </p:nvCxnSpPr>
        <p:spPr>
          <a:xfrm flipV="1">
            <a:off x="4140197" y="3424029"/>
            <a:ext cx="234532" cy="14377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1B762D63-707F-1C48-992E-AF1DAD620AC7}"/>
              </a:ext>
            </a:extLst>
          </p:cNvPr>
          <p:cNvCxnSpPr>
            <a:cxnSpLocks/>
          </p:cNvCxnSpPr>
          <p:nvPr/>
        </p:nvCxnSpPr>
        <p:spPr>
          <a:xfrm flipH="1">
            <a:off x="5197329" y="3593027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7" name="Ellipse 76">
            <a:extLst>
              <a:ext uri="{FF2B5EF4-FFF2-40B4-BE49-F238E27FC236}">
                <a16:creationId xmlns:a16="http://schemas.microsoft.com/office/drawing/2014/main" id="{E6B91C00-8DBC-D022-C180-A7B2ECAD1676}"/>
              </a:ext>
            </a:extLst>
          </p:cNvPr>
          <p:cNvSpPr/>
          <p:nvPr/>
        </p:nvSpPr>
        <p:spPr>
          <a:xfrm>
            <a:off x="5003200" y="4364665"/>
            <a:ext cx="393700" cy="3841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M</a:t>
            </a:r>
          </a:p>
        </p:txBody>
      </p: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167D4C2B-53D8-742D-E5C8-7507D819EED3}"/>
              </a:ext>
            </a:extLst>
          </p:cNvPr>
          <p:cNvCxnSpPr>
            <a:cxnSpLocks/>
          </p:cNvCxnSpPr>
          <p:nvPr/>
        </p:nvCxnSpPr>
        <p:spPr>
          <a:xfrm flipH="1">
            <a:off x="5186545" y="4750404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31B6942C-C172-6AB5-1534-F39837C7FBD4}"/>
              </a:ext>
            </a:extLst>
          </p:cNvPr>
          <p:cNvCxnSpPr>
            <a:cxnSpLocks/>
          </p:cNvCxnSpPr>
          <p:nvPr/>
        </p:nvCxnSpPr>
        <p:spPr>
          <a:xfrm flipV="1">
            <a:off x="1398650" y="5513188"/>
            <a:ext cx="3792279" cy="35545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E511310C-1B09-B7FC-216A-A42BDA695BE0}"/>
              </a:ext>
            </a:extLst>
          </p:cNvPr>
          <p:cNvCxnSpPr>
            <a:cxnSpLocks/>
          </p:cNvCxnSpPr>
          <p:nvPr/>
        </p:nvCxnSpPr>
        <p:spPr>
          <a:xfrm>
            <a:off x="1392969" y="4588735"/>
            <a:ext cx="10226" cy="96187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91491EC1-4D5B-E551-C5C0-D7B36F22C54C}"/>
              </a:ext>
            </a:extLst>
          </p:cNvPr>
          <p:cNvCxnSpPr>
            <a:cxnSpLocks/>
          </p:cNvCxnSpPr>
          <p:nvPr/>
        </p:nvCxnSpPr>
        <p:spPr>
          <a:xfrm flipV="1">
            <a:off x="1370236" y="3643026"/>
            <a:ext cx="632163" cy="3681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4862E779-0C63-6C21-85BA-068BAB8E4D8A}"/>
              </a:ext>
            </a:extLst>
          </p:cNvPr>
          <p:cNvCxnSpPr>
            <a:cxnSpLocks/>
          </p:cNvCxnSpPr>
          <p:nvPr/>
        </p:nvCxnSpPr>
        <p:spPr>
          <a:xfrm flipV="1">
            <a:off x="6196653" y="4469526"/>
            <a:ext cx="444878" cy="6378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B38308F5-D132-762D-14A1-0A3E85A2B0D1}"/>
              </a:ext>
            </a:extLst>
          </p:cNvPr>
          <p:cNvCxnSpPr>
            <a:cxnSpLocks/>
          </p:cNvCxnSpPr>
          <p:nvPr/>
        </p:nvCxnSpPr>
        <p:spPr>
          <a:xfrm flipV="1">
            <a:off x="6290230" y="4598753"/>
            <a:ext cx="275546" cy="6378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C1F67D5-E45D-E4D2-00C3-658F1EC43E7A}"/>
              </a:ext>
            </a:extLst>
          </p:cNvPr>
          <p:cNvCxnSpPr>
            <a:cxnSpLocks/>
          </p:cNvCxnSpPr>
          <p:nvPr/>
        </p:nvCxnSpPr>
        <p:spPr>
          <a:xfrm>
            <a:off x="6429640" y="3656423"/>
            <a:ext cx="4456" cy="80656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79E426A4-A985-851E-80D0-93F20C71A60D}"/>
              </a:ext>
            </a:extLst>
          </p:cNvPr>
          <p:cNvSpPr/>
          <p:nvPr/>
        </p:nvSpPr>
        <p:spPr>
          <a:xfrm>
            <a:off x="7062411" y="3590854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049689B5-2C17-3701-365D-E626647E2BCF}"/>
              </a:ext>
            </a:extLst>
          </p:cNvPr>
          <p:cNvSpPr/>
          <p:nvPr/>
        </p:nvSpPr>
        <p:spPr>
          <a:xfrm>
            <a:off x="7450599" y="3576476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793A1637-CB27-C6AF-1037-500EA0D00306}"/>
              </a:ext>
            </a:extLst>
          </p:cNvPr>
          <p:cNvCxnSpPr>
            <a:cxnSpLocks/>
          </p:cNvCxnSpPr>
          <p:nvPr/>
        </p:nvCxnSpPr>
        <p:spPr>
          <a:xfrm>
            <a:off x="7553820" y="3633015"/>
            <a:ext cx="591671" cy="0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686BC8EF-943F-583F-8B16-7E92F500426F}"/>
              </a:ext>
            </a:extLst>
          </p:cNvPr>
          <p:cNvCxnSpPr>
            <a:cxnSpLocks/>
          </p:cNvCxnSpPr>
          <p:nvPr/>
        </p:nvCxnSpPr>
        <p:spPr>
          <a:xfrm flipH="1">
            <a:off x="8141007" y="3238568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EF5B87CD-B080-3128-F991-20F8CEB5B419}"/>
              </a:ext>
            </a:extLst>
          </p:cNvPr>
          <p:cNvCxnSpPr>
            <a:cxnSpLocks/>
          </p:cNvCxnSpPr>
          <p:nvPr/>
        </p:nvCxnSpPr>
        <p:spPr>
          <a:xfrm flipH="1">
            <a:off x="8530971" y="3243050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B3477597-B7BD-240F-C82C-4093A2B92AF7}"/>
              </a:ext>
            </a:extLst>
          </p:cNvPr>
          <p:cNvCxnSpPr>
            <a:cxnSpLocks/>
          </p:cNvCxnSpPr>
          <p:nvPr/>
        </p:nvCxnSpPr>
        <p:spPr>
          <a:xfrm>
            <a:off x="8149972" y="3252016"/>
            <a:ext cx="398929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1DD1236-AC40-4F9F-EE35-64C0172A7D67}"/>
              </a:ext>
            </a:extLst>
          </p:cNvPr>
          <p:cNvCxnSpPr>
            <a:cxnSpLocks/>
          </p:cNvCxnSpPr>
          <p:nvPr/>
        </p:nvCxnSpPr>
        <p:spPr>
          <a:xfrm>
            <a:off x="8145490" y="4000568"/>
            <a:ext cx="389964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7BAABC7D-08B9-7BAF-4027-C77392E8A41E}"/>
              </a:ext>
            </a:extLst>
          </p:cNvPr>
          <p:cNvCxnSpPr>
            <a:cxnSpLocks/>
          </p:cNvCxnSpPr>
          <p:nvPr/>
        </p:nvCxnSpPr>
        <p:spPr>
          <a:xfrm>
            <a:off x="8548902" y="3615086"/>
            <a:ext cx="596152" cy="44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Ellipse 94">
            <a:extLst>
              <a:ext uri="{FF2B5EF4-FFF2-40B4-BE49-F238E27FC236}">
                <a16:creationId xmlns:a16="http://schemas.microsoft.com/office/drawing/2014/main" id="{E64B2ED1-A5FD-7E76-7B7E-8A12601A8D51}"/>
              </a:ext>
            </a:extLst>
          </p:cNvPr>
          <p:cNvSpPr/>
          <p:nvPr/>
        </p:nvSpPr>
        <p:spPr>
          <a:xfrm>
            <a:off x="9091140" y="3567511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56BC45A6-604F-E099-14FD-94CF642CB7C9}"/>
              </a:ext>
            </a:extLst>
          </p:cNvPr>
          <p:cNvSpPr/>
          <p:nvPr/>
        </p:nvSpPr>
        <p:spPr>
          <a:xfrm>
            <a:off x="9404904" y="3567511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FA4ACCE-6416-456C-FFDF-F99CDCE72974}"/>
              </a:ext>
            </a:extLst>
          </p:cNvPr>
          <p:cNvSpPr/>
          <p:nvPr/>
        </p:nvSpPr>
        <p:spPr>
          <a:xfrm>
            <a:off x="9095622" y="3271675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EBD1C09-8802-D410-FCC9-18BB87B0301D}"/>
              </a:ext>
            </a:extLst>
          </p:cNvPr>
          <p:cNvSpPr/>
          <p:nvPr/>
        </p:nvSpPr>
        <p:spPr>
          <a:xfrm>
            <a:off x="9409386" y="3271675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6B72815-AB4F-2BA6-81B4-B0034607D467}"/>
              </a:ext>
            </a:extLst>
          </p:cNvPr>
          <p:cNvSpPr/>
          <p:nvPr/>
        </p:nvSpPr>
        <p:spPr>
          <a:xfrm>
            <a:off x="9100104" y="2948945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F68DF98D-863D-1727-3CFB-4007731E156E}"/>
              </a:ext>
            </a:extLst>
          </p:cNvPr>
          <p:cNvCxnSpPr>
            <a:cxnSpLocks/>
          </p:cNvCxnSpPr>
          <p:nvPr/>
        </p:nvCxnSpPr>
        <p:spPr>
          <a:xfrm flipV="1">
            <a:off x="8867148" y="3001004"/>
            <a:ext cx="8964" cy="61856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6DE266D5-D6F9-FB60-80F5-EA10279B34C9}"/>
              </a:ext>
            </a:extLst>
          </p:cNvPr>
          <p:cNvCxnSpPr>
            <a:cxnSpLocks/>
          </p:cNvCxnSpPr>
          <p:nvPr/>
        </p:nvCxnSpPr>
        <p:spPr>
          <a:xfrm>
            <a:off x="8871630" y="2996521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10D87CFD-93B9-A3F6-F9C3-B09806ED8C83}"/>
              </a:ext>
            </a:extLst>
          </p:cNvPr>
          <p:cNvCxnSpPr>
            <a:cxnSpLocks/>
          </p:cNvCxnSpPr>
          <p:nvPr/>
        </p:nvCxnSpPr>
        <p:spPr>
          <a:xfrm>
            <a:off x="8876112" y="3319250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8ACD077B-5986-9745-90EA-F3E11FC1DFD3}"/>
              </a:ext>
            </a:extLst>
          </p:cNvPr>
          <p:cNvCxnSpPr>
            <a:cxnSpLocks/>
          </p:cNvCxnSpPr>
          <p:nvPr/>
        </p:nvCxnSpPr>
        <p:spPr>
          <a:xfrm>
            <a:off x="9521571" y="2996520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767881C4-2485-C379-A9C8-AE5ED4901920}"/>
              </a:ext>
            </a:extLst>
          </p:cNvPr>
          <p:cNvCxnSpPr>
            <a:cxnSpLocks/>
          </p:cNvCxnSpPr>
          <p:nvPr/>
        </p:nvCxnSpPr>
        <p:spPr>
          <a:xfrm>
            <a:off x="9512606" y="3332697"/>
            <a:ext cx="219635" cy="448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B2219A13-D22F-8B74-E0C8-4B811FF088B9}"/>
              </a:ext>
            </a:extLst>
          </p:cNvPr>
          <p:cNvCxnSpPr>
            <a:cxnSpLocks/>
          </p:cNvCxnSpPr>
          <p:nvPr/>
        </p:nvCxnSpPr>
        <p:spPr>
          <a:xfrm flipV="1">
            <a:off x="9736724" y="2992039"/>
            <a:ext cx="8964" cy="61856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16B35589-48A5-2B96-732F-4D6FAB0A9E52}"/>
              </a:ext>
            </a:extLst>
          </p:cNvPr>
          <p:cNvCxnSpPr>
            <a:cxnSpLocks/>
          </p:cNvCxnSpPr>
          <p:nvPr/>
        </p:nvCxnSpPr>
        <p:spPr>
          <a:xfrm flipV="1">
            <a:off x="9517090" y="3615085"/>
            <a:ext cx="762000" cy="8964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767523B4-40A5-D858-9AF3-1E190854A93B}"/>
              </a:ext>
            </a:extLst>
          </p:cNvPr>
          <p:cNvCxnSpPr>
            <a:cxnSpLocks/>
          </p:cNvCxnSpPr>
          <p:nvPr/>
        </p:nvCxnSpPr>
        <p:spPr>
          <a:xfrm flipH="1">
            <a:off x="10254478" y="3608784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1" name="Ellipse 110">
            <a:extLst>
              <a:ext uri="{FF2B5EF4-FFF2-40B4-BE49-F238E27FC236}">
                <a16:creationId xmlns:a16="http://schemas.microsoft.com/office/drawing/2014/main" id="{BC48C2FA-1188-A2E6-0704-B4026B4B3F1C}"/>
              </a:ext>
            </a:extLst>
          </p:cNvPr>
          <p:cNvSpPr/>
          <p:nvPr/>
        </p:nvSpPr>
        <p:spPr>
          <a:xfrm>
            <a:off x="10060349" y="4380422"/>
            <a:ext cx="393700" cy="384175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M</a:t>
            </a: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1DB728E4-DBC7-A6EE-019A-50E12B6F9DEC}"/>
              </a:ext>
            </a:extLst>
          </p:cNvPr>
          <p:cNvCxnSpPr>
            <a:cxnSpLocks/>
          </p:cNvCxnSpPr>
          <p:nvPr/>
        </p:nvCxnSpPr>
        <p:spPr>
          <a:xfrm flipH="1">
            <a:off x="10243694" y="4766161"/>
            <a:ext cx="13448" cy="77096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A015094E-6655-6238-20BE-2334296A35FF}"/>
              </a:ext>
            </a:extLst>
          </p:cNvPr>
          <p:cNvCxnSpPr>
            <a:cxnSpLocks/>
          </p:cNvCxnSpPr>
          <p:nvPr/>
        </p:nvCxnSpPr>
        <p:spPr>
          <a:xfrm flipV="1">
            <a:off x="6455799" y="5528945"/>
            <a:ext cx="3792279" cy="35545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68F6AD68-A44B-234B-5804-BF68827DDCE0}"/>
              </a:ext>
            </a:extLst>
          </p:cNvPr>
          <p:cNvCxnSpPr>
            <a:cxnSpLocks/>
          </p:cNvCxnSpPr>
          <p:nvPr/>
        </p:nvCxnSpPr>
        <p:spPr>
          <a:xfrm>
            <a:off x="6450118" y="4604492"/>
            <a:ext cx="10226" cy="96187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E4FB547F-03DD-84B4-7E78-1E623B27AA0D}"/>
              </a:ext>
            </a:extLst>
          </p:cNvPr>
          <p:cNvCxnSpPr>
            <a:cxnSpLocks/>
          </p:cNvCxnSpPr>
          <p:nvPr/>
        </p:nvCxnSpPr>
        <p:spPr>
          <a:xfrm flipV="1">
            <a:off x="6427385" y="3658783"/>
            <a:ext cx="632163" cy="3681"/>
          </a:xfrm>
          <a:prstGeom prst="straightConnector1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72EE6E60-EBC4-8476-1814-23558F6BB28E}"/>
              </a:ext>
            </a:extLst>
          </p:cNvPr>
          <p:cNvSpPr/>
          <p:nvPr/>
        </p:nvSpPr>
        <p:spPr>
          <a:xfrm>
            <a:off x="9412010" y="2950399"/>
            <a:ext cx="108857" cy="973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AAC3E94A-D922-9764-344D-763DD89C6C7A}"/>
              </a:ext>
            </a:extLst>
          </p:cNvPr>
          <p:cNvCxnSpPr>
            <a:cxnSpLocks/>
          </p:cNvCxnSpPr>
          <p:nvPr/>
        </p:nvCxnSpPr>
        <p:spPr>
          <a:xfrm flipV="1">
            <a:off x="9207087" y="2934612"/>
            <a:ext cx="248389" cy="6381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4681F1E6-C572-3684-4F57-E70DCD9520AF}"/>
              </a:ext>
            </a:extLst>
          </p:cNvPr>
          <p:cNvCxnSpPr>
            <a:cxnSpLocks/>
          </p:cNvCxnSpPr>
          <p:nvPr/>
        </p:nvCxnSpPr>
        <p:spPr>
          <a:xfrm flipV="1">
            <a:off x="9207086" y="3254508"/>
            <a:ext cx="248389" cy="6381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BA1C80F6-822A-59A8-22FB-DB02AC6A4621}"/>
              </a:ext>
            </a:extLst>
          </p:cNvPr>
          <p:cNvCxnSpPr>
            <a:cxnSpLocks/>
          </p:cNvCxnSpPr>
          <p:nvPr/>
        </p:nvCxnSpPr>
        <p:spPr>
          <a:xfrm flipV="1">
            <a:off x="9207086" y="3549244"/>
            <a:ext cx="248389" cy="63811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9068F3B6-68B0-09F9-6C56-50DFBFEF0BE6}"/>
              </a:ext>
            </a:extLst>
          </p:cNvPr>
          <p:cNvCxnSpPr>
            <a:cxnSpLocks/>
          </p:cNvCxnSpPr>
          <p:nvPr/>
        </p:nvCxnSpPr>
        <p:spPr>
          <a:xfrm flipV="1">
            <a:off x="7147530" y="3549244"/>
            <a:ext cx="381379" cy="81782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Signe Moins 121">
            <a:extLst>
              <a:ext uri="{FF2B5EF4-FFF2-40B4-BE49-F238E27FC236}">
                <a16:creationId xmlns:a16="http://schemas.microsoft.com/office/drawing/2014/main" id="{72F5E2C7-3214-53DD-0854-DC039336C51B}"/>
              </a:ext>
            </a:extLst>
          </p:cNvPr>
          <p:cNvSpPr/>
          <p:nvPr/>
        </p:nvSpPr>
        <p:spPr>
          <a:xfrm>
            <a:off x="1179401" y="4669070"/>
            <a:ext cx="101923" cy="82509"/>
          </a:xfrm>
          <a:prstGeom prst="mathMinus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Signe Moins 122">
            <a:extLst>
              <a:ext uri="{FF2B5EF4-FFF2-40B4-BE49-F238E27FC236}">
                <a16:creationId xmlns:a16="http://schemas.microsoft.com/office/drawing/2014/main" id="{35D652FC-C82D-F711-890C-CCAC5C18F3B5}"/>
              </a:ext>
            </a:extLst>
          </p:cNvPr>
          <p:cNvSpPr/>
          <p:nvPr/>
        </p:nvSpPr>
        <p:spPr>
          <a:xfrm>
            <a:off x="6236751" y="4664216"/>
            <a:ext cx="101923" cy="82509"/>
          </a:xfrm>
          <a:prstGeom prst="mathMinus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Signe Plus 123">
            <a:extLst>
              <a:ext uri="{FF2B5EF4-FFF2-40B4-BE49-F238E27FC236}">
                <a16:creationId xmlns:a16="http://schemas.microsoft.com/office/drawing/2014/main" id="{0F3883B8-1902-4175-F9F3-DC59502424C6}"/>
              </a:ext>
            </a:extLst>
          </p:cNvPr>
          <p:cNvSpPr/>
          <p:nvPr/>
        </p:nvSpPr>
        <p:spPr>
          <a:xfrm>
            <a:off x="1179400" y="4275937"/>
            <a:ext cx="101924" cy="101923"/>
          </a:xfrm>
          <a:prstGeom prst="mathPlus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Signe Plus 125">
            <a:extLst>
              <a:ext uri="{FF2B5EF4-FFF2-40B4-BE49-F238E27FC236}">
                <a16:creationId xmlns:a16="http://schemas.microsoft.com/office/drawing/2014/main" id="{F619F3F4-D736-41AC-C796-94B408D6B6DC}"/>
              </a:ext>
            </a:extLst>
          </p:cNvPr>
          <p:cNvSpPr/>
          <p:nvPr/>
        </p:nvSpPr>
        <p:spPr>
          <a:xfrm>
            <a:off x="6236750" y="4275937"/>
            <a:ext cx="101924" cy="101923"/>
          </a:xfrm>
          <a:prstGeom prst="mathPlus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C73149BA-60C8-F253-B219-A8C6ED876720}"/>
              </a:ext>
            </a:extLst>
          </p:cNvPr>
          <p:cNvSpPr txBox="1"/>
          <p:nvPr/>
        </p:nvSpPr>
        <p:spPr>
          <a:xfrm>
            <a:off x="2149231" y="5861539"/>
            <a:ext cx="2110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Circuit ouvert</a:t>
            </a:r>
          </a:p>
        </p:txBody>
      </p: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1BE445B-AEF4-FBC3-BEDF-8CC92607D13B}"/>
              </a:ext>
            </a:extLst>
          </p:cNvPr>
          <p:cNvSpPr txBox="1"/>
          <p:nvPr/>
        </p:nvSpPr>
        <p:spPr>
          <a:xfrm>
            <a:off x="7450667" y="5861539"/>
            <a:ext cx="2110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Circuit fermé</a:t>
            </a:r>
          </a:p>
        </p:txBody>
      </p:sp>
    </p:spTree>
    <p:extLst>
      <p:ext uri="{BB962C8B-B14F-4D97-AF65-F5344CB8AC3E}">
        <p14:creationId xmlns:p14="http://schemas.microsoft.com/office/powerpoint/2010/main" val="10188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3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45" grpId="0" animBg="1"/>
      <p:bldP spid="47" grpId="0" animBg="1"/>
      <p:bldP spid="54" grpId="0" animBg="1"/>
      <p:bldP spid="55" grpId="0" animBg="1"/>
      <p:bldP spid="61" grpId="0" animBg="1"/>
      <p:bldP spid="62" grpId="0" animBg="1"/>
      <p:bldP spid="63" grpId="0" animBg="1"/>
      <p:bldP spid="64" grpId="0" animBg="1"/>
      <p:bldP spid="77" grpId="0" animBg="1"/>
      <p:bldP spid="87" grpId="0" animBg="1"/>
      <p:bldP spid="88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11" grpId="0" animBg="1"/>
      <p:bldP spid="116" grpId="0" animBg="1"/>
      <p:bldP spid="122" grpId="0" animBg="1"/>
      <p:bldP spid="123" grpId="0" animBg="1"/>
      <p:bldP spid="124" grpId="0" animBg="1"/>
      <p:bldP spid="126" grpId="0" animBg="1"/>
      <p:bldP spid="127" grpId="0"/>
      <p:bldP spid="1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F3BCB378-5C9E-3372-70F2-E7693C5724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90" y="1292"/>
            <a:ext cx="12201040" cy="685541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276B6DE-88CF-1CB1-F6F4-BF9DD18932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83889"/>
              </p:ext>
            </p:extLst>
          </p:nvPr>
        </p:nvGraphicFramePr>
        <p:xfrm>
          <a:off x="2012461" y="618717"/>
          <a:ext cx="8350095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320">
                  <a:extLst>
                    <a:ext uri="{9D8B030D-6E8A-4147-A177-3AD203B41FA5}">
                      <a16:colId xmlns:a16="http://schemas.microsoft.com/office/drawing/2014/main" val="893807717"/>
                    </a:ext>
                  </a:extLst>
                </a:gridCol>
                <a:gridCol w="4265775">
                  <a:extLst>
                    <a:ext uri="{9D8B030D-6E8A-4147-A177-3AD203B41FA5}">
                      <a16:colId xmlns:a16="http://schemas.microsoft.com/office/drawing/2014/main" val="4214492251"/>
                    </a:ext>
                  </a:extLst>
                </a:gridCol>
              </a:tblGrid>
              <a:tr h="455897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  <a:latin typeface="Felix Titling"/>
                        </a:rPr>
                        <a:t>ACIER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400" b="1" i="0" u="none" strike="noStrike" noProof="0" dirty="0">
                          <a:solidFill>
                            <a:schemeClr val="tx2">
                              <a:lumMod val="10000"/>
                              <a:lumOff val="90000"/>
                            </a:schemeClr>
                          </a:solidFill>
                          <a:latin typeface="Felix Titling"/>
                        </a:rPr>
                        <a:t>PLASTIQUE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99987"/>
                  </a:ext>
                </a:extLst>
              </a:tr>
              <a:tr h="5483794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Acier:</a:t>
                      </a:r>
                    </a:p>
                    <a:p>
                      <a:pPr marL="0" lvl="0" indent="0">
                        <a:buNone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        Faiblement Allier</a:t>
                      </a:r>
                    </a:p>
                    <a:p>
                      <a:pPr marL="0" lvl="0" indent="0">
                        <a:buNone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        Fortement Allier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0" i="0" u="none" strike="noStrike" noProof="0" dirty="0">
                          <a:latin typeface="Aptos"/>
                        </a:rPr>
                        <a:t>         </a:t>
                      </a:r>
                      <a:r>
                        <a:rPr lang="fr-FR" sz="1800" b="0" i="0" u="none" strike="noStrike" noProof="0" dirty="0">
                          <a:latin typeface="Aptos"/>
                        </a:rPr>
                        <a:t>Très bonne résistance mécanique</a:t>
                      </a:r>
                      <a:endParaRPr lang="fr-FR" sz="180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        Excellente résistance à l’usure</a:t>
                      </a:r>
                      <a:endParaRPr lang="fr-FR" sz="1800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Aluminium</a:t>
                      </a:r>
                      <a:endParaRPr lang="fr-FR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/>
                        <a:t>        </a:t>
                      </a:r>
                      <a:endParaRPr lang="fr-FR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/>
                        <a:t>        Bon compromis résistance / masse</a:t>
                      </a:r>
                      <a:endParaRPr lang="fr-FR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/>
                        <a:t>        Facilité d’usinage</a:t>
                      </a:r>
                      <a:endParaRPr lang="fr-FR" dirty="0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/>
                        <a:t>        Bon rapport qualité / prix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Aptos"/>
                        </a:rPr>
                        <a:t>Laiton</a:t>
                      </a:r>
                      <a:endParaRPr lang="fr-FR" dirty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0" lvl="0" indent="0">
                        <a:buNone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ABS (Acrylonitrile Butadiène Styrène)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28575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Polycarbonate (PC)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Polypropylène (PPGF30)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Polyamide (PA6GF30)</a:t>
                      </a:r>
                      <a:endParaRPr lang="fr-FR"/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Pourquoi les avoir choisi ?</a:t>
                      </a: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fr-FR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    Bonne résistance aux chocs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    Légèreté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    Isolation électrique naturelle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endParaRPr lang="fr-FR" dirty="0">
                        <a:latin typeface="Times New Roman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    Facilité de mise en forme par moulage </a:t>
                      </a:r>
                      <a:endParaRPr lang="fr-FR" dirty="0">
                        <a:latin typeface="Times New Roman"/>
                      </a:endParaRPr>
                    </a:p>
                    <a:p>
                      <a:pPr marL="0" lvl="0" indent="0">
                        <a:buNone/>
                      </a:pPr>
                      <a:endParaRPr lang="fr-FR" sz="1800" b="0" i="0" u="none" strike="noStrike" noProof="0" dirty="0">
                        <a:latin typeface="Times New Roman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fr-FR" sz="1800" b="0" i="0" u="none" strike="noStrike" noProof="0" dirty="0">
                          <a:latin typeface="Times New Roman"/>
                        </a:rPr>
                        <a:t>    Coût industriel</a:t>
                      </a:r>
                      <a:endParaRPr lang="fr-FR" dirty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549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4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AF699-7B72-4171-3B15-9A6DAE7D8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01AEFDAE-5499-FC8C-B789-446D1A614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90" y="1292"/>
            <a:ext cx="12201040" cy="68554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1D4A88-DA1D-C9A7-4B7A-D51695A4F35C}"/>
              </a:ext>
            </a:extLst>
          </p:cNvPr>
          <p:cNvSpPr txBox="1"/>
          <p:nvPr/>
        </p:nvSpPr>
        <p:spPr>
          <a:xfrm>
            <a:off x="480934" y="2923082"/>
            <a:ext cx="1123013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6000" dirty="0">
                <a:solidFill>
                  <a:schemeClr val="accent1"/>
                </a:solidFill>
                <a:latin typeface="Felix Titling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8170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074D95F8-97E8-50E5-BCB6-AED51BE60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pic>
        <p:nvPicPr>
          <p:cNvPr id="8" name="Image 7" descr="Une image contenant objets en métal&#10;&#10;Le contenu généré par l’IA peut être incorrect.">
            <a:extLst>
              <a:ext uri="{FF2B5EF4-FFF2-40B4-BE49-F238E27FC236}">
                <a16:creationId xmlns:a16="http://schemas.microsoft.com/office/drawing/2014/main" id="{97424947-FEB1-D658-5D56-96080FAA9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982" y="573223"/>
            <a:ext cx="8318449" cy="62856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4B1CC58-A00C-FD66-981B-67210C0C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SOMMAIRE :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3CE8944-0BAC-B556-C8DC-7A81A976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30"/>
            <a:ext cx="10515600" cy="461483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fr-FR" sz="2000" dirty="0">
                <a:latin typeface="Felix Titling"/>
                <a:ea typeface="+mn-lt"/>
                <a:cs typeface="+mn-lt"/>
              </a:rPr>
              <a:t>Analyse Fonctionnelle :</a:t>
            </a:r>
            <a:endParaRPr lang="fr-FR" sz="2000">
              <a:latin typeface="Felix Titling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   </a:t>
            </a:r>
            <a:r>
              <a:rPr lang="fr-FR" sz="2000" dirty="0">
                <a:latin typeface="Times New Roman"/>
                <a:ea typeface="+mn-lt"/>
                <a:cs typeface="Times New Roman"/>
              </a:rPr>
              <a:t>- </a:t>
            </a:r>
            <a:r>
              <a:rPr lang="fr-FR" sz="2000" dirty="0">
                <a:latin typeface="Times New Roman"/>
                <a:ea typeface="+mn-lt"/>
                <a:cs typeface="+mn-lt"/>
              </a:rPr>
              <a:t>Bêtes à cornes Diagramme des interacteurs</a:t>
            </a:r>
            <a:endParaRPr lang="fr-FR" sz="200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Times New Roman"/>
                <a:ea typeface="+mn-lt"/>
                <a:cs typeface="+mn-lt"/>
              </a:rPr>
              <a:t>   - Diagramme FAST</a:t>
            </a:r>
            <a:endParaRPr lang="fr-FR" sz="2000" dirty="0">
              <a:latin typeface="Times New Roman"/>
              <a:ea typeface="+mn-lt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2) Spécifications fonctionnelles et techniques :</a:t>
            </a:r>
            <a:endParaRPr lang="fr-FR" sz="2000" dirty="0">
              <a:latin typeface="Times New Roman"/>
              <a:ea typeface="+mn-lt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Times New Roman"/>
                <a:ea typeface="+mn-lt"/>
                <a:cs typeface="+mn-lt"/>
              </a:rPr>
              <a:t>   - Caractéristiques mécaniques, électrique, ergonomique.</a:t>
            </a:r>
            <a:endParaRPr lang="fr-FR" sz="2000">
              <a:latin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3) Nomenclature</a:t>
            </a:r>
            <a:endParaRPr lang="fr-FR" sz="2000">
              <a:latin typeface="Felix Titling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4) Schéma cinématique</a:t>
            </a:r>
            <a:endParaRPr lang="fr-FR" sz="2000">
              <a:latin typeface="Felix Titling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5) Schéma électrique</a:t>
            </a:r>
            <a:endParaRPr lang="fr-FR" sz="2000">
              <a:latin typeface="Felix Titling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6) Familles de matériaux</a:t>
            </a:r>
            <a:endParaRPr lang="fr-FR" sz="2000">
              <a:latin typeface="Felix Titling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latin typeface="Felix Titling"/>
                <a:ea typeface="+mn-lt"/>
                <a:cs typeface="+mn-lt"/>
              </a:rPr>
              <a:t>7) Procédés de fabrication</a:t>
            </a:r>
            <a:endParaRPr lang="fr-FR" sz="2000">
              <a:latin typeface="Felix Titling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11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5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C10ABB43-6EFB-7385-7047-EAA3C417D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99" y="2083"/>
            <a:ext cx="12201040" cy="685541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2C47F2D-A2AF-9012-E9FA-1684B7C985AA}"/>
              </a:ext>
            </a:extLst>
          </p:cNvPr>
          <p:cNvSpPr/>
          <p:nvPr/>
        </p:nvSpPr>
        <p:spPr>
          <a:xfrm>
            <a:off x="4621847" y="2107960"/>
            <a:ext cx="2934055" cy="22076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41531A5-75F9-2857-D76A-6B55668AEE0C}"/>
              </a:ext>
            </a:extLst>
          </p:cNvPr>
          <p:cNvSpPr/>
          <p:nvPr/>
        </p:nvSpPr>
        <p:spPr>
          <a:xfrm rot="8220000">
            <a:off x="407112" y="-9066452"/>
            <a:ext cx="11647721" cy="11646667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AD99CF-DF32-796C-70A8-EBC509BE2E18}"/>
              </a:ext>
            </a:extLst>
          </p:cNvPr>
          <p:cNvSpPr/>
          <p:nvPr/>
        </p:nvSpPr>
        <p:spPr>
          <a:xfrm>
            <a:off x="1687794" y="142429"/>
            <a:ext cx="2934055" cy="22076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0EEE677-BC6A-95A1-524E-0C1B0019EFAF}"/>
              </a:ext>
            </a:extLst>
          </p:cNvPr>
          <p:cNvSpPr/>
          <p:nvPr/>
        </p:nvSpPr>
        <p:spPr>
          <a:xfrm>
            <a:off x="7555905" y="142430"/>
            <a:ext cx="2934055" cy="22076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Parchemin : horizontal 13">
            <a:extLst>
              <a:ext uri="{FF2B5EF4-FFF2-40B4-BE49-F238E27FC236}">
                <a16:creationId xmlns:a16="http://schemas.microsoft.com/office/drawing/2014/main" id="{0C95117F-9E5D-AFF5-7502-CE440D66E639}"/>
              </a:ext>
            </a:extLst>
          </p:cNvPr>
          <p:cNvSpPr/>
          <p:nvPr/>
        </p:nvSpPr>
        <p:spPr>
          <a:xfrm>
            <a:off x="2734654" y="4669678"/>
            <a:ext cx="6722691" cy="1865831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D9CD3062-561F-5F79-3C35-3F64D3516DAE}"/>
              </a:ext>
            </a:extLst>
          </p:cNvPr>
          <p:cNvCxnSpPr/>
          <p:nvPr/>
        </p:nvCxnSpPr>
        <p:spPr>
          <a:xfrm flipH="1">
            <a:off x="7734768" y="2276592"/>
            <a:ext cx="346195" cy="2617141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E66598F-105A-C014-04FE-479566905E42}"/>
              </a:ext>
            </a:extLst>
          </p:cNvPr>
          <p:cNvSpPr txBox="1"/>
          <p:nvPr/>
        </p:nvSpPr>
        <p:spPr>
          <a:xfrm>
            <a:off x="1533407" y="790222"/>
            <a:ext cx="32925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Sabon Next LT"/>
                <a:cs typeface="Sabon Next LT"/>
              </a:rPr>
              <a:t>Jardinier(e), </a:t>
            </a:r>
            <a:endParaRPr lang="fr-FR" sz="2000"/>
          </a:p>
          <a:p>
            <a:pPr algn="ctr"/>
            <a:r>
              <a:rPr lang="fr-FR" sz="2000" b="1" dirty="0">
                <a:latin typeface="Sabon Next LT"/>
                <a:cs typeface="Sabon Next LT"/>
              </a:rPr>
              <a:t>Personne ayant un jardin </a:t>
            </a:r>
            <a:endParaRPr lang="fr-FR" sz="200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1060D81-426F-F3C7-E581-A1C4BAF653DF}"/>
              </a:ext>
            </a:extLst>
          </p:cNvPr>
          <p:cNvSpPr txBox="1"/>
          <p:nvPr/>
        </p:nvSpPr>
        <p:spPr>
          <a:xfrm>
            <a:off x="7375407" y="921926"/>
            <a:ext cx="32925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Sabon Next LT"/>
                <a:cs typeface="Sabon Next LT"/>
              </a:rPr>
              <a:t>Végétation : Haie, Sapins, Arbustes, etc.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F1740B-EEF0-048B-1E83-4C22D815CAE3}"/>
              </a:ext>
            </a:extLst>
          </p:cNvPr>
          <p:cNvSpPr txBox="1"/>
          <p:nvPr/>
        </p:nvSpPr>
        <p:spPr>
          <a:xfrm>
            <a:off x="4365036" y="2935110"/>
            <a:ext cx="34619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b="1" dirty="0">
                <a:solidFill>
                  <a:schemeClr val="accent2">
                    <a:lumMod val="76000"/>
                  </a:schemeClr>
                </a:solidFill>
                <a:latin typeface="Felix Titling"/>
                <a:cs typeface="Sabon Next LT"/>
              </a:rPr>
              <a:t>TAILLE HAIE</a:t>
            </a:r>
            <a:endParaRPr lang="fr-FR" sz="3200" b="1">
              <a:solidFill>
                <a:schemeClr val="accent2">
                  <a:lumMod val="76000"/>
                </a:schemeClr>
              </a:solidFill>
              <a:latin typeface="Felix Titling"/>
              <a:cs typeface="Sabon Next LT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6ED81B0-E8FC-C5DE-F43E-B11BA7471590}"/>
              </a:ext>
            </a:extLst>
          </p:cNvPr>
          <p:cNvSpPr txBox="1"/>
          <p:nvPr/>
        </p:nvSpPr>
        <p:spPr>
          <a:xfrm>
            <a:off x="3047999" y="5127036"/>
            <a:ext cx="634059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 dirty="0">
                <a:latin typeface="Sabon Next LT"/>
                <a:cs typeface="Sabon Next LT"/>
              </a:rPr>
              <a:t>Entretenir la végétation : Tailler la haie, les arbustes, les sapins </a:t>
            </a:r>
          </a:p>
        </p:txBody>
      </p:sp>
    </p:spTree>
    <p:extLst>
      <p:ext uri="{BB962C8B-B14F-4D97-AF65-F5344CB8AC3E}">
        <p14:creationId xmlns:p14="http://schemas.microsoft.com/office/powerpoint/2010/main" val="75119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8" grpId="0" animBg="1"/>
      <p:bldP spid="9" grpId="0" animBg="1"/>
      <p:bldP spid="14" grpId="0" animBg="1"/>
      <p:bldP spid="18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C14FB-E5E3-25D7-1EAF-41AFFD29D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55249A50-16C1-5757-7CAA-0AB5196049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DCBF27DA-9926-7766-92DF-67605EB3B018}"/>
              </a:ext>
            </a:extLst>
          </p:cNvPr>
          <p:cNvSpPr/>
          <p:nvPr/>
        </p:nvSpPr>
        <p:spPr>
          <a:xfrm>
            <a:off x="6099298" y="2153611"/>
            <a:ext cx="2115084" cy="15382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6D0A73-62C0-5F2B-E95A-5A0C37549E72}"/>
              </a:ext>
            </a:extLst>
          </p:cNvPr>
          <p:cNvSpPr txBox="1"/>
          <p:nvPr/>
        </p:nvSpPr>
        <p:spPr>
          <a:xfrm>
            <a:off x="5685814" y="2731509"/>
            <a:ext cx="29420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elix Titling"/>
                <a:cs typeface="Sabon Next LT"/>
              </a:rPr>
              <a:t>TAILLE HAIE</a:t>
            </a:r>
            <a:endParaRPr lang="fr-FR" b="1">
              <a:solidFill>
                <a:schemeClr val="accent5">
                  <a:lumMod val="60000"/>
                  <a:lumOff val="40000"/>
                </a:schemeClr>
              </a:solidFill>
              <a:latin typeface="Felix Titling"/>
              <a:cs typeface="Sabon Next LT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F2EB46-1E31-AAF1-9697-17EC7EAAE4AB}"/>
              </a:ext>
            </a:extLst>
          </p:cNvPr>
          <p:cNvSpPr/>
          <p:nvPr/>
        </p:nvSpPr>
        <p:spPr>
          <a:xfrm>
            <a:off x="3978197" y="329035"/>
            <a:ext cx="170409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Utilisateur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474D75C-436B-9529-B2A2-2BE4DAEF8617}"/>
              </a:ext>
            </a:extLst>
          </p:cNvPr>
          <p:cNvSpPr/>
          <p:nvPr/>
        </p:nvSpPr>
        <p:spPr>
          <a:xfrm>
            <a:off x="6314046" y="193726"/>
            <a:ext cx="169491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300" b="1" dirty="0">
                <a:solidFill>
                  <a:schemeClr val="accent1"/>
                </a:solidFill>
                <a:latin typeface="Felix Titling"/>
                <a:cs typeface="Times New Roman"/>
              </a:rPr>
              <a:t>Végétation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DCF0D9-4F95-83B9-35F8-B462B569B420}"/>
              </a:ext>
            </a:extLst>
          </p:cNvPr>
          <p:cNvSpPr/>
          <p:nvPr/>
        </p:nvSpPr>
        <p:spPr>
          <a:xfrm>
            <a:off x="8614289" y="329035"/>
            <a:ext cx="169491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dirty="0">
                <a:solidFill>
                  <a:schemeClr val="accent1"/>
                </a:solidFill>
                <a:latin typeface="Felix Titling"/>
                <a:ea typeface="+mj-lt"/>
                <a:cs typeface="+mj-lt"/>
              </a:rPr>
              <a:t>Durable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2134D2E-E54C-A363-8CAE-B5D449F062A8}"/>
              </a:ext>
            </a:extLst>
          </p:cNvPr>
          <p:cNvSpPr/>
          <p:nvPr/>
        </p:nvSpPr>
        <p:spPr>
          <a:xfrm>
            <a:off x="2760420" y="2009707"/>
            <a:ext cx="169491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900" b="1" dirty="0">
              <a:solidFill>
                <a:schemeClr val="accent1"/>
              </a:solidFill>
              <a:latin typeface="Felix Titling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1875C25-2B29-DA81-23D3-AF341CA82868}"/>
              </a:ext>
            </a:extLst>
          </p:cNvPr>
          <p:cNvSpPr/>
          <p:nvPr/>
        </p:nvSpPr>
        <p:spPr>
          <a:xfrm>
            <a:off x="9874794" y="2009707"/>
            <a:ext cx="169491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55F7C56-A1EC-274A-8FD0-0577030BD2EE}"/>
              </a:ext>
            </a:extLst>
          </p:cNvPr>
          <p:cNvSpPr txBox="1"/>
          <p:nvPr/>
        </p:nvSpPr>
        <p:spPr>
          <a:xfrm>
            <a:off x="2690495" y="2534813"/>
            <a:ext cx="1826962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00" b="1" dirty="0">
                <a:solidFill>
                  <a:schemeClr val="accent1"/>
                </a:solidFill>
                <a:latin typeface="Felix Titling"/>
              </a:rPr>
              <a:t>règlementation</a:t>
            </a:r>
            <a:endParaRPr lang="fr-FR" sz="1300" dirty="0" err="1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9A59CE-6B8F-C699-A7E4-1B964F6E1705}"/>
              </a:ext>
            </a:extLst>
          </p:cNvPr>
          <p:cNvSpPr txBox="1"/>
          <p:nvPr/>
        </p:nvSpPr>
        <p:spPr>
          <a:xfrm>
            <a:off x="9741293" y="2525632"/>
            <a:ext cx="195549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b="1" dirty="0">
                <a:solidFill>
                  <a:srgbClr val="156082"/>
                </a:solidFill>
                <a:latin typeface="Felix Titling"/>
                <a:cs typeface="Times New Roman"/>
              </a:rPr>
              <a:t>ergonomie</a:t>
            </a:r>
            <a:endParaRPr lang="fr-FR" sz="1400" b="1" dirty="0">
              <a:solidFill>
                <a:srgbClr val="156082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DF5EF5D-D6D5-45A2-9699-40F870773905}"/>
              </a:ext>
            </a:extLst>
          </p:cNvPr>
          <p:cNvSpPr/>
          <p:nvPr/>
        </p:nvSpPr>
        <p:spPr>
          <a:xfrm>
            <a:off x="4235256" y="3496384"/>
            <a:ext cx="170409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300" b="1" dirty="0">
                <a:solidFill>
                  <a:schemeClr val="accent1"/>
                </a:solidFill>
                <a:latin typeface="Felix Titling"/>
              </a:rPr>
              <a:t>Sécurité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73EB5CB-4D5C-DD40-6EE2-A6F270059E1E}"/>
              </a:ext>
            </a:extLst>
          </p:cNvPr>
          <p:cNvSpPr/>
          <p:nvPr/>
        </p:nvSpPr>
        <p:spPr>
          <a:xfrm>
            <a:off x="8219689" y="3496383"/>
            <a:ext cx="1704096" cy="13459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300" b="1" dirty="0">
                <a:solidFill>
                  <a:schemeClr val="accent1"/>
                </a:solidFill>
                <a:latin typeface="Felix Titling"/>
              </a:rPr>
              <a:t>AUTONOMIE</a:t>
            </a:r>
          </a:p>
        </p:txBody>
      </p:sp>
      <p:cxnSp>
        <p:nvCxnSpPr>
          <p:cNvPr id="20" name="Connecteur : en arc 19">
            <a:extLst>
              <a:ext uri="{FF2B5EF4-FFF2-40B4-BE49-F238E27FC236}">
                <a16:creationId xmlns:a16="http://schemas.microsoft.com/office/drawing/2014/main" id="{7D3A089D-C333-B9FF-B351-9FF3C4642D8E}"/>
              </a:ext>
            </a:extLst>
          </p:cNvPr>
          <p:cNvCxnSpPr/>
          <p:nvPr/>
        </p:nvCxnSpPr>
        <p:spPr>
          <a:xfrm flipV="1">
            <a:off x="6651962" y="1537621"/>
            <a:ext cx="564965" cy="788335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5334E9A4-377E-6DC5-7082-F15677771B0C}"/>
              </a:ext>
            </a:extLst>
          </p:cNvPr>
          <p:cNvCxnSpPr/>
          <p:nvPr/>
        </p:nvCxnSpPr>
        <p:spPr>
          <a:xfrm>
            <a:off x="5446157" y="1464622"/>
            <a:ext cx="1209659" cy="861072"/>
          </a:xfrm>
          <a:prstGeom prst="curvedConnector3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23DA170-D51D-97C2-7C31-7A67986D2981}"/>
              </a:ext>
            </a:extLst>
          </p:cNvPr>
          <p:cNvCxnSpPr/>
          <p:nvPr/>
        </p:nvCxnSpPr>
        <p:spPr>
          <a:xfrm>
            <a:off x="4456409" y="2714679"/>
            <a:ext cx="1638300" cy="8890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679F7A1-6E19-C90F-EB21-173EE71641EB}"/>
              </a:ext>
            </a:extLst>
          </p:cNvPr>
          <p:cNvCxnSpPr>
            <a:cxnSpLocks/>
          </p:cNvCxnSpPr>
          <p:nvPr/>
        </p:nvCxnSpPr>
        <p:spPr>
          <a:xfrm flipV="1">
            <a:off x="5741026" y="3305229"/>
            <a:ext cx="487033" cy="438749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42E447CE-9DD4-5F3D-3641-7C8B78652389}"/>
              </a:ext>
            </a:extLst>
          </p:cNvPr>
          <p:cNvCxnSpPr>
            <a:cxnSpLocks/>
          </p:cNvCxnSpPr>
          <p:nvPr/>
        </p:nvCxnSpPr>
        <p:spPr>
          <a:xfrm>
            <a:off x="8054343" y="3340095"/>
            <a:ext cx="376687" cy="40520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FC42706-6E23-2DDA-B0C6-BE23C9EB7BC6}"/>
              </a:ext>
            </a:extLst>
          </p:cNvPr>
          <p:cNvCxnSpPr>
            <a:cxnSpLocks/>
          </p:cNvCxnSpPr>
          <p:nvPr/>
        </p:nvCxnSpPr>
        <p:spPr>
          <a:xfrm flipV="1">
            <a:off x="8219682" y="2702937"/>
            <a:ext cx="1652677" cy="187864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9D1EF1D-82B3-F592-300C-890D691F5F92}"/>
              </a:ext>
            </a:extLst>
          </p:cNvPr>
          <p:cNvCxnSpPr>
            <a:cxnSpLocks/>
          </p:cNvCxnSpPr>
          <p:nvPr/>
        </p:nvCxnSpPr>
        <p:spPr>
          <a:xfrm flipV="1">
            <a:off x="7881814" y="1459297"/>
            <a:ext cx="948187" cy="892353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0F013065-5FF6-F11F-F08A-2CFB3B4C0A76}"/>
              </a:ext>
            </a:extLst>
          </p:cNvPr>
          <p:cNvSpPr txBox="1"/>
          <p:nvPr/>
        </p:nvSpPr>
        <p:spPr>
          <a:xfrm>
            <a:off x="6099625" y="1845548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0000"/>
                </a:solidFill>
                <a:latin typeface="Felix Titling"/>
              </a:rPr>
              <a:t>fp1</a:t>
            </a:r>
            <a:endParaRPr lang="fr-FR" sz="1200" b="1" dirty="0">
              <a:solidFill>
                <a:srgbClr val="FF0000"/>
              </a:solidFill>
              <a:latin typeface="Felix Titling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F8D4C95-7200-8640-6A2E-084C15256BBE}"/>
              </a:ext>
            </a:extLst>
          </p:cNvPr>
          <p:cNvSpPr txBox="1"/>
          <p:nvPr/>
        </p:nvSpPr>
        <p:spPr>
          <a:xfrm>
            <a:off x="4978746" y="2484644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fc1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DCA018C-3677-01B7-D353-1849BCAAAF61}"/>
              </a:ext>
            </a:extLst>
          </p:cNvPr>
          <p:cNvSpPr txBox="1"/>
          <p:nvPr/>
        </p:nvSpPr>
        <p:spPr>
          <a:xfrm>
            <a:off x="5568682" y="3266308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Fc2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D5C9CB7-327A-0CBC-3F08-A7BAF05845FB}"/>
              </a:ext>
            </a:extLst>
          </p:cNvPr>
          <p:cNvSpPr txBox="1"/>
          <p:nvPr/>
        </p:nvSpPr>
        <p:spPr>
          <a:xfrm>
            <a:off x="7839933" y="3556360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Fc3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E2E5C64-0866-217D-11A3-777507CC6036}"/>
              </a:ext>
            </a:extLst>
          </p:cNvPr>
          <p:cNvSpPr txBox="1"/>
          <p:nvPr/>
        </p:nvSpPr>
        <p:spPr>
          <a:xfrm>
            <a:off x="9127960" y="2779611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Fc4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465E3EB-1F4E-4768-1296-B04080B0D6F4}"/>
              </a:ext>
            </a:extLst>
          </p:cNvPr>
          <p:cNvSpPr txBox="1"/>
          <p:nvPr/>
        </p:nvSpPr>
        <p:spPr>
          <a:xfrm>
            <a:off x="8523274" y="1707895"/>
            <a:ext cx="7472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 dirty="0">
                <a:solidFill>
                  <a:schemeClr val="accent1"/>
                </a:solidFill>
                <a:latin typeface="Felix Titling"/>
              </a:rPr>
              <a:t>Fc5</a:t>
            </a:r>
            <a:endParaRPr lang="fr-FR" dirty="0">
              <a:solidFill>
                <a:schemeClr val="accent1"/>
              </a:solidFill>
            </a:endParaRPr>
          </a:p>
        </p:txBody>
      </p:sp>
      <p:graphicFrame>
        <p:nvGraphicFramePr>
          <p:cNvPr id="37" name="Tableau 36">
            <a:extLst>
              <a:ext uri="{FF2B5EF4-FFF2-40B4-BE49-F238E27FC236}">
                <a16:creationId xmlns:a16="http://schemas.microsoft.com/office/drawing/2014/main" id="{625B912B-AAB9-C2C9-EFDA-701671764E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729935"/>
              </p:ext>
            </p:extLst>
          </p:nvPr>
        </p:nvGraphicFramePr>
        <p:xfrm>
          <a:off x="0" y="5030491"/>
          <a:ext cx="4151923" cy="1828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8506">
                  <a:extLst>
                    <a:ext uri="{9D8B030D-6E8A-4147-A177-3AD203B41FA5}">
                      <a16:colId xmlns:a16="http://schemas.microsoft.com/office/drawing/2014/main" val="2371809798"/>
                    </a:ext>
                  </a:extLst>
                </a:gridCol>
                <a:gridCol w="3673417">
                  <a:extLst>
                    <a:ext uri="{9D8B030D-6E8A-4147-A177-3AD203B41FA5}">
                      <a16:colId xmlns:a16="http://schemas.microsoft.com/office/drawing/2014/main" val="3107688179"/>
                    </a:ext>
                  </a:extLst>
                </a:gridCol>
              </a:tblGrid>
              <a:tr h="3035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FF0000"/>
                          </a:solidFill>
                          <a:latin typeface="Felix Titling"/>
                        </a:rPr>
                        <a:t>fp1</a:t>
                      </a:r>
                      <a:endParaRPr lang="fr-FR" b="1"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0" dirty="0">
                          <a:solidFill>
                            <a:srgbClr val="FF0000"/>
                          </a:solidFill>
                          <a:latin typeface="Times New Roman"/>
                        </a:rPr>
                        <a:t>Permettre à l'utilisateur d'entretenir la végétation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486039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156082"/>
                          </a:solidFill>
                          <a:latin typeface="Felix Titling"/>
                        </a:rPr>
                        <a:t>fc1</a:t>
                      </a:r>
                      <a:endParaRPr lang="fr-FR" b="1">
                        <a:solidFill>
                          <a:srgbClr val="156082"/>
                        </a:solidFill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accent1"/>
                          </a:solidFill>
                          <a:latin typeface="Times New Roman"/>
                        </a:rPr>
                        <a:t>Doit respecter les normes européennes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038493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156082"/>
                          </a:solidFill>
                          <a:latin typeface="Felix Titling"/>
                        </a:rPr>
                        <a:t>Fc2</a:t>
                      </a:r>
                      <a:endParaRPr lang="fr-FR" b="1">
                        <a:solidFill>
                          <a:srgbClr val="156082"/>
                        </a:solidFill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accent1"/>
                          </a:solidFill>
                          <a:latin typeface="Times New Roman"/>
                        </a:rPr>
                        <a:t>Réduire au maximum les risques d'incident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863223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156082"/>
                          </a:solidFill>
                          <a:latin typeface="Felix Titling"/>
                        </a:rPr>
                        <a:t>Fc3</a:t>
                      </a:r>
                      <a:endParaRPr lang="fr-FR" b="1">
                        <a:solidFill>
                          <a:srgbClr val="156082"/>
                        </a:solidFill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accent1"/>
                          </a:solidFill>
                          <a:latin typeface="Times New Roman"/>
                        </a:rPr>
                        <a:t>Être opérationnel pendant un long moment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480059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156082"/>
                          </a:solidFill>
                          <a:latin typeface="Felix Titling"/>
                        </a:rPr>
                        <a:t>Fc4</a:t>
                      </a:r>
                      <a:endParaRPr lang="fr-FR" b="1">
                        <a:solidFill>
                          <a:srgbClr val="156082"/>
                        </a:solidFill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accent1"/>
                          </a:solidFill>
                          <a:latin typeface="Times New Roman"/>
                        </a:rPr>
                        <a:t>Être confortable à l'utilisation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694342"/>
                  </a:ext>
                </a:extLst>
              </a:tr>
              <a:tr h="26338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200" b="1" u="none" strike="noStrike" noProof="0" dirty="0">
                          <a:solidFill>
                            <a:srgbClr val="156082"/>
                          </a:solidFill>
                          <a:latin typeface="Felix Titling"/>
                        </a:rPr>
                        <a:t>Fc5</a:t>
                      </a:r>
                      <a:endParaRPr lang="fr-FR" b="1">
                        <a:solidFill>
                          <a:srgbClr val="156082"/>
                        </a:solidFill>
                        <a:latin typeface="Felix Titling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accent1"/>
                          </a:solidFill>
                          <a:latin typeface="Times New Roman"/>
                        </a:rPr>
                        <a:t>Doit avoir une longue durée de vie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755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9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8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 animBg="1"/>
      <p:bldP spid="19" grpId="0" animBg="1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5815-19BF-ABD6-A899-AE4839D8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4B6D4678-6D4B-FC3B-50E2-CDEE24546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19519B-4046-626F-C3C9-FC87F7699654}"/>
              </a:ext>
            </a:extLst>
          </p:cNvPr>
          <p:cNvSpPr/>
          <p:nvPr/>
        </p:nvSpPr>
        <p:spPr>
          <a:xfrm>
            <a:off x="3946584" y="898584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accent5"/>
                </a:solidFill>
                <a:latin typeface="Felix Titling"/>
              </a:rPr>
              <a:t>Découper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B974FF-84FC-22FE-37D6-67750E1C3956}"/>
              </a:ext>
            </a:extLst>
          </p:cNvPr>
          <p:cNvSpPr/>
          <p:nvPr/>
        </p:nvSpPr>
        <p:spPr>
          <a:xfrm>
            <a:off x="3953772" y="3242093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100" b="1" dirty="0">
                <a:solidFill>
                  <a:schemeClr val="accent5"/>
                </a:solidFill>
                <a:latin typeface="Felix Titling"/>
              </a:rPr>
              <a:t>Faire bouger les lames dans des sens opposés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98A33BA-FBA5-FA35-87F9-980CD98A1B39}"/>
              </a:ext>
            </a:extLst>
          </p:cNvPr>
          <p:cNvSpPr/>
          <p:nvPr/>
        </p:nvSpPr>
        <p:spPr>
          <a:xfrm>
            <a:off x="7346828" y="898583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Felix Titling"/>
              </a:rPr>
              <a:t>Deux lames en acier inoxydable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610BA66-EE8A-43BD-97F0-351EB3F05E33}"/>
              </a:ext>
            </a:extLst>
          </p:cNvPr>
          <p:cNvSpPr/>
          <p:nvPr/>
        </p:nvSpPr>
        <p:spPr>
          <a:xfrm>
            <a:off x="567905" y="884206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100" b="1" dirty="0">
                <a:solidFill>
                  <a:schemeClr val="accent5"/>
                </a:solidFill>
                <a:latin typeface="Felix Titling"/>
              </a:rPr>
              <a:t>Découper les petites branches et feuilles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127FE88-A73F-CF34-9794-F22CC2388822}"/>
              </a:ext>
            </a:extLst>
          </p:cNvPr>
          <p:cNvSpPr/>
          <p:nvPr/>
        </p:nvSpPr>
        <p:spPr>
          <a:xfrm>
            <a:off x="7354017" y="3242093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100" b="1" dirty="0">
                <a:solidFill>
                  <a:schemeClr val="accent5"/>
                </a:solidFill>
                <a:latin typeface="Felix Titling"/>
              </a:rPr>
              <a:t>Cames excentrées de forme triangulaire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7F53B99-3E29-8120-BBAA-D652F53FCDF1}"/>
              </a:ext>
            </a:extLst>
          </p:cNvPr>
          <p:cNvSpPr/>
          <p:nvPr/>
        </p:nvSpPr>
        <p:spPr>
          <a:xfrm>
            <a:off x="3960961" y="2106281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000" b="1" dirty="0">
                <a:solidFill>
                  <a:schemeClr val="accent5"/>
                </a:solidFill>
                <a:latin typeface="Felix Titling"/>
              </a:rPr>
              <a:t>Convertir l'énergie électrique en énergie mécaniqu</a:t>
            </a:r>
            <a:r>
              <a:rPr lang="fr-FR" sz="1100" b="1" dirty="0">
                <a:solidFill>
                  <a:schemeClr val="accent5"/>
                </a:solidFill>
                <a:latin typeface="Felix Titling"/>
              </a:rPr>
              <a:t>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F410932-2B05-35F5-FA0A-7619761DAF12}"/>
              </a:ext>
            </a:extLst>
          </p:cNvPr>
          <p:cNvSpPr/>
          <p:nvPr/>
        </p:nvSpPr>
        <p:spPr>
          <a:xfrm>
            <a:off x="7361206" y="2106281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Felix Titling"/>
              </a:rPr>
              <a:t>Moteur à courant </a:t>
            </a:r>
            <a:r>
              <a:rPr lang="fr-FR" sz="1200" b="1">
                <a:solidFill>
                  <a:schemeClr val="accent5"/>
                </a:solidFill>
                <a:latin typeface="Felix Titling"/>
              </a:rPr>
              <a:t>continu</a:t>
            </a:r>
            <a:endParaRPr lang="fr-FR" sz="1200" dirty="0">
              <a:solidFill>
                <a:schemeClr val="accent5"/>
              </a:solidFill>
              <a:latin typeface="Felix Titling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F096EE5-15B9-0C91-4AB2-2C8AFAF43B14}"/>
              </a:ext>
            </a:extLst>
          </p:cNvPr>
          <p:cNvSpPr/>
          <p:nvPr/>
        </p:nvSpPr>
        <p:spPr>
          <a:xfrm>
            <a:off x="3946584" y="4370716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Felix Titling"/>
              </a:rPr>
              <a:t>Protéger l'utilisateur des projectiles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1D96B6D8-87DE-FA7C-9841-3FF10FB08C69}"/>
              </a:ext>
            </a:extLst>
          </p:cNvPr>
          <p:cNvSpPr/>
          <p:nvPr/>
        </p:nvSpPr>
        <p:spPr>
          <a:xfrm>
            <a:off x="7346828" y="4370715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b="1" dirty="0">
                <a:solidFill>
                  <a:schemeClr val="accent5"/>
                </a:solidFill>
                <a:latin typeface="Felix Titling"/>
                <a:cs typeface="Arial"/>
              </a:rPr>
              <a:t>Segment De Protection</a:t>
            </a:r>
            <a:endParaRPr lang="fr-FR" sz="1400" b="1" dirty="0">
              <a:solidFill>
                <a:schemeClr val="accent5"/>
              </a:solidFill>
              <a:latin typeface="Felix Titling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9C01773-0E53-A830-94C3-1EB2F8861B1B}"/>
              </a:ext>
            </a:extLst>
          </p:cNvPr>
          <p:cNvSpPr/>
          <p:nvPr/>
        </p:nvSpPr>
        <p:spPr>
          <a:xfrm>
            <a:off x="3946584" y="5528093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 dirty="0">
                <a:solidFill>
                  <a:schemeClr val="accent5"/>
                </a:solidFill>
                <a:latin typeface="Felix Titling"/>
              </a:rPr>
              <a:t>Alimenter le moteur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C87F9E1-AF47-B7A6-F297-4CC9581C4D44}"/>
              </a:ext>
            </a:extLst>
          </p:cNvPr>
          <p:cNvSpPr/>
          <p:nvPr/>
        </p:nvSpPr>
        <p:spPr>
          <a:xfrm>
            <a:off x="7346829" y="5528093"/>
            <a:ext cx="1789981" cy="6038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200" b="1" dirty="0">
                <a:solidFill>
                  <a:schemeClr val="accent5"/>
                </a:solidFill>
                <a:latin typeface="Felix Titling"/>
              </a:rPr>
              <a:t>Batterie lithium 18V 2.5 A</a:t>
            </a:r>
            <a:r>
              <a:rPr lang="fr-FR" sz="1200" b="1" dirty="0">
                <a:solidFill>
                  <a:schemeClr val="accent5"/>
                </a:solidFill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0F3994C3-AD9C-5E73-CDA4-842F52D26D88}"/>
              </a:ext>
            </a:extLst>
          </p:cNvPr>
          <p:cNvSpPr/>
          <p:nvPr/>
        </p:nvSpPr>
        <p:spPr>
          <a:xfrm>
            <a:off x="3565583" y="3443377"/>
            <a:ext cx="388188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B0AF3ACE-FF73-E9DB-87BB-BC3FE2331CA0}"/>
              </a:ext>
            </a:extLst>
          </p:cNvPr>
          <p:cNvSpPr/>
          <p:nvPr/>
        </p:nvSpPr>
        <p:spPr>
          <a:xfrm>
            <a:off x="3572771" y="2300376"/>
            <a:ext cx="388188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0494340F-A03B-803E-CA2E-1C95E09F4E1B}"/>
              </a:ext>
            </a:extLst>
          </p:cNvPr>
          <p:cNvSpPr/>
          <p:nvPr/>
        </p:nvSpPr>
        <p:spPr>
          <a:xfrm>
            <a:off x="3558395" y="4572000"/>
            <a:ext cx="388188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virage 24">
            <a:extLst>
              <a:ext uri="{FF2B5EF4-FFF2-40B4-BE49-F238E27FC236}">
                <a16:creationId xmlns:a16="http://schemas.microsoft.com/office/drawing/2014/main" id="{EFC1C82E-C9E6-F499-4B3F-70C7904D3F50}"/>
              </a:ext>
            </a:extLst>
          </p:cNvPr>
          <p:cNvSpPr/>
          <p:nvPr/>
        </p:nvSpPr>
        <p:spPr>
          <a:xfrm rot="10800000" flipH="1">
            <a:off x="3486507" y="1171754"/>
            <a:ext cx="460076" cy="4931433"/>
          </a:xfrm>
          <a:prstGeom prst="ben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17C7597C-AA0D-ED95-BF37-24F45A2C12DC}"/>
              </a:ext>
            </a:extLst>
          </p:cNvPr>
          <p:cNvSpPr/>
          <p:nvPr/>
        </p:nvSpPr>
        <p:spPr>
          <a:xfrm>
            <a:off x="2357886" y="1085490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EB5FDE84-FFA3-1058-691F-BC7640389E57}"/>
              </a:ext>
            </a:extLst>
          </p:cNvPr>
          <p:cNvSpPr/>
          <p:nvPr/>
        </p:nvSpPr>
        <p:spPr>
          <a:xfrm>
            <a:off x="5758131" y="1099867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1BF7A157-5026-15F9-4D00-E6A8A910EADE}"/>
              </a:ext>
            </a:extLst>
          </p:cNvPr>
          <p:cNvSpPr/>
          <p:nvPr/>
        </p:nvSpPr>
        <p:spPr>
          <a:xfrm>
            <a:off x="5742907" y="3443377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18CBCAF-1C0B-AE10-7A5D-E6C1271EB854}"/>
              </a:ext>
            </a:extLst>
          </p:cNvPr>
          <p:cNvSpPr/>
          <p:nvPr/>
        </p:nvSpPr>
        <p:spPr>
          <a:xfrm>
            <a:off x="5756544" y="2300376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E4850B7E-055E-EB82-C32E-8FF907900C3A}"/>
              </a:ext>
            </a:extLst>
          </p:cNvPr>
          <p:cNvSpPr/>
          <p:nvPr/>
        </p:nvSpPr>
        <p:spPr>
          <a:xfrm>
            <a:off x="5747771" y="4571999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21F5F409-5A62-6689-79B5-50EAA68E8E24}"/>
              </a:ext>
            </a:extLst>
          </p:cNvPr>
          <p:cNvSpPr/>
          <p:nvPr/>
        </p:nvSpPr>
        <p:spPr>
          <a:xfrm>
            <a:off x="5747770" y="5729376"/>
            <a:ext cx="1588697" cy="201282"/>
          </a:xfrm>
          <a:prstGeom prst="rightArrow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2C2AEBC-67D1-1D7E-8C79-AC585AFF0738}"/>
              </a:ext>
            </a:extLst>
          </p:cNvPr>
          <p:cNvSpPr txBox="1"/>
          <p:nvPr/>
        </p:nvSpPr>
        <p:spPr>
          <a:xfrm>
            <a:off x="567905" y="179716"/>
            <a:ext cx="17899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rgbClr val="153D64"/>
                </a:solidFill>
                <a:latin typeface="Sabon Next LT"/>
                <a:cs typeface="Sabon Next LT"/>
              </a:rPr>
              <a:t>Fonction de service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6F3FD39-1DF2-6C2D-41B0-FA0AFFF95B1A}"/>
              </a:ext>
            </a:extLst>
          </p:cNvPr>
          <p:cNvSpPr txBox="1"/>
          <p:nvPr/>
        </p:nvSpPr>
        <p:spPr>
          <a:xfrm>
            <a:off x="4140679" y="179718"/>
            <a:ext cx="14017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rgbClr val="153D64"/>
                </a:solidFill>
                <a:latin typeface="Sabon Next LT"/>
              </a:rPr>
              <a:t>Fonctions</a:t>
            </a:r>
            <a:endParaRPr lang="fr-FR" dirty="0">
              <a:solidFill>
                <a:srgbClr val="000000"/>
              </a:solidFill>
              <a:latin typeface="Aptos" panose="020B0004020202020204"/>
            </a:endParaRPr>
          </a:p>
          <a:p>
            <a:pPr algn="ctr"/>
            <a:r>
              <a:rPr lang="fr-FR" dirty="0">
                <a:solidFill>
                  <a:srgbClr val="153D64"/>
                </a:solidFill>
                <a:latin typeface="Sabon Next LT"/>
                <a:cs typeface="Sabon Next LT"/>
              </a:rPr>
              <a:t>Techniques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E796F12-1F29-45DA-62E9-19F77752790A}"/>
              </a:ext>
            </a:extLst>
          </p:cNvPr>
          <p:cNvSpPr txBox="1"/>
          <p:nvPr/>
        </p:nvSpPr>
        <p:spPr>
          <a:xfrm>
            <a:off x="7274944" y="179717"/>
            <a:ext cx="19265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solidFill>
                  <a:srgbClr val="153D64"/>
                </a:solidFill>
                <a:latin typeface="Sabon Next LT"/>
                <a:cs typeface="Sabon Next LT"/>
              </a:rPr>
              <a:t>Solutions Technologiques</a:t>
            </a:r>
          </a:p>
          <a:p>
            <a:pPr algn="ctr"/>
            <a:endParaRPr lang="fr-FR"/>
          </a:p>
        </p:txBody>
      </p:sp>
      <p:pic>
        <p:nvPicPr>
          <p:cNvPr id="5" name="Image 4" descr="Une image contenant Pièce auto, métal, cylindre, Quincaillerie&#10;&#10;Le contenu généré par l’IA peut être incorrect.">
            <a:extLst>
              <a:ext uri="{FF2B5EF4-FFF2-40B4-BE49-F238E27FC236}">
                <a16:creationId xmlns:a16="http://schemas.microsoft.com/office/drawing/2014/main" id="{3B3758FA-6491-C70C-08A7-81757340B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85" y="1711773"/>
            <a:ext cx="1355482" cy="1024712"/>
          </a:xfrm>
          <a:prstGeom prst="rect">
            <a:avLst/>
          </a:prstGeom>
        </p:spPr>
      </p:pic>
      <p:pic>
        <p:nvPicPr>
          <p:cNvPr id="9" name="Image 8" descr="Une image contenant capture d’écran,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95D34929-2876-A191-C99F-D9AB9C8E1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871" y="377742"/>
            <a:ext cx="2181795" cy="1647743"/>
          </a:xfrm>
          <a:prstGeom prst="rect">
            <a:avLst/>
          </a:prstGeom>
        </p:spPr>
      </p:pic>
      <p:pic>
        <p:nvPicPr>
          <p:cNvPr id="23" name="Image 22" descr="Une image contenant vitesse, objets en métal, Pièce auto, cercle&#10;&#10;Le contenu généré par l’IA peut être incorrect.">
            <a:extLst>
              <a:ext uri="{FF2B5EF4-FFF2-40B4-BE49-F238E27FC236}">
                <a16:creationId xmlns:a16="http://schemas.microsoft.com/office/drawing/2014/main" id="{0350DFF7-B77E-07ED-6E12-8C55A47E1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8503" y="2820051"/>
            <a:ext cx="1276070" cy="125046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D46CD60-2E35-7816-DCD3-656A2D2C6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758278" y="4125870"/>
            <a:ext cx="1330984" cy="1094157"/>
          </a:xfrm>
          <a:prstGeom prst="rect">
            <a:avLst/>
          </a:prstGeom>
        </p:spPr>
      </p:pic>
      <p:pic>
        <p:nvPicPr>
          <p:cNvPr id="29" name="Image 28" descr="Une image contenant texte, voiture&#10;&#10;Le contenu généré par l’IA peut être incorrect.">
            <a:extLst>
              <a:ext uri="{FF2B5EF4-FFF2-40B4-BE49-F238E27FC236}">
                <a16:creationId xmlns:a16="http://schemas.microsoft.com/office/drawing/2014/main" id="{EED2F393-AC83-914E-0466-AC6E89DA56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4103" y="5386101"/>
            <a:ext cx="1439336" cy="8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9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6" grpId="0" animBg="1"/>
      <p:bldP spid="27" grpId="0" animBg="1"/>
      <p:bldP spid="28" grpId="0" animBg="1"/>
      <p:bldP spid="2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EA783-7ABF-CBD6-5E75-5F67F9D38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431F2DD1-CE8F-97E9-B6ED-C363A28AD7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CF02CF7-C343-52DC-9CA4-ADAF926687F2}"/>
              </a:ext>
            </a:extLst>
          </p:cNvPr>
          <p:cNvSpPr txBox="1"/>
          <p:nvPr/>
        </p:nvSpPr>
        <p:spPr>
          <a:xfrm>
            <a:off x="361317" y="341683"/>
            <a:ext cx="31432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n-lt"/>
                <a:cs typeface="+mn-lt"/>
              </a:rPr>
              <a:t>Caractéristiques mécaniques</a:t>
            </a:r>
            <a:endParaRPr lang="fr-FR" b="1" dirty="0">
              <a:solidFill>
                <a:schemeClr val="tx2">
                  <a:lumMod val="90000"/>
                  <a:lumOff val="10000"/>
                </a:schemeClr>
              </a:solidFill>
              <a:latin typeface="Felix Titling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1A1461-660C-9B71-7797-F54492D5E88D}"/>
              </a:ext>
            </a:extLst>
          </p:cNvPr>
          <p:cNvSpPr txBox="1"/>
          <p:nvPr/>
        </p:nvSpPr>
        <p:spPr>
          <a:xfrm>
            <a:off x="4353485" y="341682"/>
            <a:ext cx="34906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  <a:ea typeface="+mn-lt"/>
                <a:cs typeface="+mn-lt"/>
              </a:rPr>
              <a:t>Caractéristiques ergonomiques</a:t>
            </a:r>
            <a:endParaRPr lang="fr-FR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38D5FD4-0FC0-EC92-0A82-F694EC99DA13}"/>
              </a:ext>
            </a:extLst>
          </p:cNvPr>
          <p:cNvSpPr txBox="1"/>
          <p:nvPr/>
        </p:nvSpPr>
        <p:spPr>
          <a:xfrm>
            <a:off x="8438029" y="341684"/>
            <a:ext cx="30367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Caractéristiques</a:t>
            </a:r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 </a:t>
            </a:r>
            <a:r>
              <a:rPr lang="en-US" b="1" err="1">
                <a:solidFill>
                  <a:schemeClr val="tx2">
                    <a:lumMod val="90000"/>
                    <a:lumOff val="10000"/>
                  </a:schemeClr>
                </a:solidFill>
                <a:latin typeface="Felix Titling"/>
              </a:rPr>
              <a:t>électriques</a:t>
            </a:r>
            <a:endParaRPr lang="en-US" b="1" dirty="0">
              <a:solidFill>
                <a:schemeClr val="tx2">
                  <a:lumMod val="90000"/>
                  <a:lumOff val="10000"/>
                </a:schemeClr>
              </a:solidFill>
              <a:latin typeface="Felix Titling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5A441-89B2-E740-13D4-636DB021D47B}"/>
              </a:ext>
            </a:extLst>
          </p:cNvPr>
          <p:cNvSpPr/>
          <p:nvPr/>
        </p:nvSpPr>
        <p:spPr>
          <a:xfrm>
            <a:off x="3944470" y="823631"/>
            <a:ext cx="44824" cy="57093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2ABAA8-B52E-1F0D-3122-39691B6941E8}"/>
              </a:ext>
            </a:extLst>
          </p:cNvPr>
          <p:cNvSpPr/>
          <p:nvPr/>
        </p:nvSpPr>
        <p:spPr>
          <a:xfrm>
            <a:off x="8118661" y="823631"/>
            <a:ext cx="44824" cy="57093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F175906-7C88-80A9-5226-3DB2E32076D9}"/>
              </a:ext>
            </a:extLst>
          </p:cNvPr>
          <p:cNvSpPr txBox="1"/>
          <p:nvPr/>
        </p:nvSpPr>
        <p:spPr>
          <a:xfrm>
            <a:off x="4353485" y="1882587"/>
            <a:ext cx="3468220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Poignée arrière : pour la stabilité et pouvoir porter facilement le taille haie </a:t>
            </a:r>
          </a:p>
          <a:p>
            <a:pPr marL="285750" indent="-285750">
              <a:buFont typeface="Arial"/>
              <a:buChar char="•"/>
            </a:pPr>
            <a:endParaRPr lang="fr-FR" sz="2000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Poignée avant : pour pouvoir guider la coupe et être précis lors du élagage.</a:t>
            </a:r>
          </a:p>
          <a:p>
            <a:pPr marL="285750" indent="-285750">
              <a:buFont typeface="Arial"/>
              <a:buChar char="•"/>
            </a:pPr>
            <a:endParaRPr lang="fr-FR" sz="2000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Surface en caoutchouc sur la poignée arrière : Pour plus de confort lors de session d'élagage assez longue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0A9CD30-9B88-01F8-7CC4-27A3F7172AD2}"/>
              </a:ext>
            </a:extLst>
          </p:cNvPr>
          <p:cNvSpPr txBox="1"/>
          <p:nvPr/>
        </p:nvSpPr>
        <p:spPr>
          <a:xfrm>
            <a:off x="8550087" y="1882587"/>
            <a:ext cx="3468220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ea typeface="+mn-lt"/>
                <a:cs typeface="+mn-lt"/>
              </a:rPr>
              <a:t>Bloc D Accus PBA 18V 2,5Ah W-B 45Wh</a:t>
            </a:r>
            <a:endParaRPr lang="fr-FR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</a:endParaRPr>
          </a:p>
          <a:p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 ou  </a:t>
            </a:r>
            <a:endParaRPr lang="fr-FR" sz="2000" b="1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Arial"/>
              </a:rPr>
              <a:t> Bloc D Accus PBA 18V 2,0  Ah W-B</a:t>
            </a:r>
            <a:endParaRPr lang="fr-FR" sz="2000" b="1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endParaRPr lang="fr-FR" sz="2000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Moteur 18V 2000 tr/min</a:t>
            </a:r>
          </a:p>
          <a:p>
            <a:pPr marL="285750" indent="-285750">
              <a:buFont typeface="Arial"/>
              <a:buChar char="•"/>
            </a:pPr>
            <a:endParaRPr lang="fr-FR" sz="2000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Bouton de sécurité </a:t>
            </a:r>
          </a:p>
          <a:p>
            <a:pPr marL="285750" indent="-285750">
              <a:buFont typeface="Arial"/>
              <a:buChar char="•"/>
            </a:pPr>
            <a:endParaRPr lang="fr-FR" sz="2000" b="1" dirty="0">
              <a:solidFill>
                <a:schemeClr val="tx2">
                  <a:lumMod val="90000"/>
                  <a:lumOff val="10000"/>
                </a:schemeClr>
              </a:solidFill>
              <a:latin typeface="Sabon Next LT"/>
              <a:cs typeface="Sabon Next LT"/>
            </a:endParaRPr>
          </a:p>
          <a:p>
            <a:pPr marL="285750" indent="-285750">
              <a:buFont typeface="Arial"/>
              <a:buChar char="•"/>
            </a:pPr>
            <a:r>
              <a:rPr lang="fr-FR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Sabon Next LT"/>
                <a:cs typeface="Sabon Next LT"/>
              </a:rPr>
              <a:t>Bouton d'actionnement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1A1818-7050-05B7-DA4C-6264007AC820}"/>
              </a:ext>
            </a:extLst>
          </p:cNvPr>
          <p:cNvSpPr txBox="1"/>
          <p:nvPr/>
        </p:nvSpPr>
        <p:spPr>
          <a:xfrm>
            <a:off x="46833" y="1981621"/>
            <a:ext cx="3614613" cy="52937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400"/>
              </a:lnSpc>
              <a:buFont typeface="Arial"/>
              <a:buChar char="•"/>
            </a:pP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  <a:ea typeface="Amazon Ember"/>
                <a:cs typeface="Amazon Ember"/>
              </a:rPr>
              <a:t>Longueur de course : 20 mm</a:t>
            </a:r>
            <a:endParaRPr lang="fr-FR" sz="2000" b="1">
              <a:solidFill>
                <a:schemeClr val="accent1">
                  <a:lumMod val="76000"/>
                </a:schemeClr>
              </a:solidFill>
            </a:endParaRP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endParaRPr lang="en-US" sz="2000" b="1" dirty="0">
              <a:solidFill>
                <a:schemeClr val="accent1">
                  <a:lumMod val="76000"/>
                </a:schemeClr>
              </a:solidFill>
              <a:latin typeface="Amazon Ember"/>
            </a:endParaRP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Longueur de la lame : 50 cm</a:t>
            </a: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endParaRPr lang="en-US" sz="2000" b="1" dirty="0">
              <a:solidFill>
                <a:schemeClr val="accent1">
                  <a:lumMod val="76000"/>
                </a:schemeClr>
              </a:solidFill>
              <a:latin typeface="Amazon Ember"/>
            </a:endParaRP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Dimensions : 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  102,5L x 24,3l x 19,6H</a:t>
            </a:r>
            <a:endParaRPr lang="en-US" dirty="0">
              <a:solidFill>
                <a:schemeClr val="accent1">
                  <a:lumMod val="76000"/>
                </a:schemeClr>
              </a:solidFill>
            </a:endParaRPr>
          </a:p>
          <a:p>
            <a:pPr marL="342900" indent="-342900">
              <a:lnSpc>
                <a:spcPts val="2400"/>
              </a:lnSpc>
              <a:buFont typeface="Arial"/>
              <a:buChar char="•"/>
            </a:pPr>
            <a:endParaRPr lang="en-US" sz="2000" b="1" dirty="0">
              <a:solidFill>
                <a:schemeClr val="accent1">
                  <a:lumMod val="76000"/>
                </a:schemeClr>
              </a:solidFill>
              <a:latin typeface="Amazon Ember"/>
            </a:endParaRPr>
          </a:p>
          <a:p>
            <a:pPr marL="342900" indent="-342900">
              <a:lnSpc>
                <a:spcPts val="2400"/>
              </a:lnSpc>
              <a:buFont typeface="Arial"/>
              <a:buChar char="•"/>
            </a:pP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Poids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(avec batterie) :</a:t>
            </a:r>
          </a:p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  2,5 kg</a:t>
            </a:r>
          </a:p>
          <a:p>
            <a:pPr>
              <a:lnSpc>
                <a:spcPts val="2400"/>
              </a:lnSpc>
            </a:pPr>
            <a:endParaRPr lang="en-US" sz="2000" b="1" dirty="0">
              <a:solidFill>
                <a:schemeClr val="accent1">
                  <a:lumMod val="76000"/>
                </a:schemeClr>
              </a:solidFill>
              <a:latin typeface="Amazon Ember"/>
            </a:endParaRPr>
          </a:p>
          <a:p>
            <a:pPr marL="342900" indent="-342900">
              <a:lnSpc>
                <a:spcPts val="2400"/>
              </a:lnSpc>
              <a:buFont typeface="Arial"/>
              <a:buChar char="•"/>
            </a:pP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Peut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</a:t>
            </a: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couper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des branches avec un </a:t>
            </a: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diamètre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</a:t>
            </a: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allant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</a:t>
            </a:r>
            <a:r>
              <a:rPr lang="en-US" sz="2000" b="1" dirty="0" err="1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jusqu'à</a:t>
            </a:r>
            <a:r>
              <a:rPr lang="en-US" sz="2000" b="1" dirty="0">
                <a:solidFill>
                  <a:schemeClr val="accent1">
                    <a:lumMod val="76000"/>
                  </a:schemeClr>
                </a:solidFill>
                <a:latin typeface="Amazon Ember"/>
              </a:rPr>
              <a:t> 25mm</a:t>
            </a: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endParaRPr lang="en-US" sz="1100" dirty="0">
              <a:solidFill>
                <a:srgbClr val="0F1111"/>
              </a:solidFill>
              <a:highlight>
                <a:srgbClr val="FFFFFF"/>
              </a:highlight>
              <a:latin typeface="Aptos"/>
            </a:endParaRP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endParaRPr lang="en-US" sz="2000" b="1" dirty="0">
              <a:solidFill>
                <a:srgbClr val="104963"/>
              </a:solidFill>
              <a:latin typeface="Amazon Ember"/>
            </a:endParaRPr>
          </a:p>
          <a:p>
            <a:pPr marL="285750" indent="-285750">
              <a:lnSpc>
                <a:spcPts val="2400"/>
              </a:lnSpc>
              <a:buFont typeface="Arial"/>
              <a:buChar char="•"/>
            </a:pPr>
            <a:endParaRPr lang="en-US" sz="2000" b="1" dirty="0">
              <a:solidFill>
                <a:srgbClr val="104963"/>
              </a:solidFill>
              <a:latin typeface="Amazon Ember"/>
            </a:endParaRPr>
          </a:p>
          <a:p>
            <a:pPr marL="285750" indent="-285750" algn="ctr">
              <a:buFont typeface="Arial"/>
              <a:buChar char="•"/>
            </a:pPr>
            <a:endParaRPr lang="fr-FR">
              <a:solidFill>
                <a:srgbClr val="000000"/>
              </a:solidFill>
              <a:latin typeface="Aptos" panose="020B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9437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7" grpId="0" animBg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313BB004-4E81-1EEA-12D8-F8959846B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64CC15B-2F6A-B355-0E0C-36AD46F46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423549"/>
              </p:ext>
            </p:extLst>
          </p:nvPr>
        </p:nvGraphicFramePr>
        <p:xfrm>
          <a:off x="2081155" y="67"/>
          <a:ext cx="8028219" cy="68479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9208">
                  <a:extLst>
                    <a:ext uri="{9D8B030D-6E8A-4147-A177-3AD203B41FA5}">
                      <a16:colId xmlns:a16="http://schemas.microsoft.com/office/drawing/2014/main" val="3852582380"/>
                    </a:ext>
                  </a:extLst>
                </a:gridCol>
                <a:gridCol w="6236314">
                  <a:extLst>
                    <a:ext uri="{9D8B030D-6E8A-4147-A177-3AD203B41FA5}">
                      <a16:colId xmlns:a16="http://schemas.microsoft.com/office/drawing/2014/main" val="1442491585"/>
                    </a:ext>
                  </a:extLst>
                </a:gridCol>
                <a:gridCol w="742697">
                  <a:extLst>
                    <a:ext uri="{9D8B030D-6E8A-4147-A177-3AD203B41FA5}">
                      <a16:colId xmlns:a16="http://schemas.microsoft.com/office/drawing/2014/main" val="1070351069"/>
                    </a:ext>
                  </a:extLst>
                </a:gridCol>
              </a:tblGrid>
              <a:tr h="426343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Boîtier / coque avec poignée principale réf. 1 605 108 2B4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734498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Interrupteur avec module / contrôleur électronique réf. 1 600 A00 4PZ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230069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Vis à tête bombée </a:t>
                      </a:r>
                      <a:r>
                        <a:rPr lang="fr-FR" sz="1600" b="0" i="0" u="none" strike="noStrike" noProof="0" err="1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Torx</a:t>
                      </a: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 / M4x16 fermeture boîtier réf. 2 603 490 022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15x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907899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Vis fixation poignée supérieure réf. 1 603 430 01Y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814810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Poignée supplémentaire réf. 1 605 132 15R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460057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Bouclier de protection main réf. 1 600 A00 4SK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260075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Gâchette commande interrupteur réf. 2 609 006 153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287928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Jeu de couteaux réf. 1 600 A00 4R0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865076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33/11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Fourreau plastique protège lame réf. 2 609 005 512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585018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Goupille carter taille-haie réf. 2 609 002 714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11260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Ressort rappel gâchette réf. 2 604 610 028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520742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Batterie PBA 18 V LI / 2,5 Ah Li-Ion Power4All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989355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653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Chargeur de batterie AL1830 CV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15333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653/1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Chargeur de batterie AL1820 CV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213653"/>
                  </a:ext>
                </a:extLst>
              </a:tr>
              <a:tr h="426343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Moteur à courant continu 18V réf. 1 607 022 65X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55168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Goupille de transmission réf. 2 609 006 400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20186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853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Axe réf. 2 609 006 401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003515"/>
                  </a:ext>
                </a:extLst>
              </a:tr>
              <a:tr h="3437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i="0" u="none" strike="noStrike" noProof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Butée de protection lame réf. 1 607 000 C6R</a:t>
                      </a:r>
                      <a:endParaRPr lang="fr-FR" sz="1600" b="0" dirty="0">
                        <a:solidFill>
                          <a:schemeClr val="accent1">
                            <a:lumMod val="76000"/>
                          </a:schemeClr>
                        </a:solidFill>
                        <a:latin typeface="Sabon Next 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r-FR" sz="1600" b="0" dirty="0">
                          <a:solidFill>
                            <a:schemeClr val="accent1">
                              <a:lumMod val="76000"/>
                            </a:schemeClr>
                          </a:solidFill>
                          <a:latin typeface="Sabon Next LT"/>
                        </a:rPr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921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20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215B03B5-0E2B-6902-2043-40011BE8A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pic>
        <p:nvPicPr>
          <p:cNvPr id="8" name="Image 7" descr="Une image contenant croquis, dessin, diagramme, Dessin technique&#10;&#10;Le contenu généré par l’IA peut être incorrect.">
            <a:extLst>
              <a:ext uri="{FF2B5EF4-FFF2-40B4-BE49-F238E27FC236}">
                <a16:creationId xmlns:a16="http://schemas.microsoft.com/office/drawing/2014/main" id="{5B3EB2EE-1F54-60F0-4994-17347B368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42" y="0"/>
            <a:ext cx="10917115" cy="6858000"/>
          </a:xfrm>
          <a:prstGeom prst="rect">
            <a:avLst/>
          </a:prstGeom>
        </p:spPr>
      </p:pic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1FE2F920-3970-2176-A7DC-DD89DE47694D}"/>
              </a:ext>
            </a:extLst>
          </p:cNvPr>
          <p:cNvCxnSpPr/>
          <p:nvPr/>
        </p:nvCxnSpPr>
        <p:spPr>
          <a:xfrm flipV="1">
            <a:off x="961401" y="5849597"/>
            <a:ext cx="9971" cy="638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F6480506-4B48-E246-62A8-FC0C29F4DF3C}"/>
              </a:ext>
            </a:extLst>
          </p:cNvPr>
          <p:cNvCxnSpPr/>
          <p:nvPr/>
        </p:nvCxnSpPr>
        <p:spPr>
          <a:xfrm flipV="1">
            <a:off x="961402" y="6127335"/>
            <a:ext cx="636662" cy="353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59ACCF6-B990-A729-1D92-8AC89FBDE99F}"/>
              </a:ext>
            </a:extLst>
          </p:cNvPr>
          <p:cNvCxnSpPr/>
          <p:nvPr/>
        </p:nvCxnSpPr>
        <p:spPr>
          <a:xfrm>
            <a:off x="960549" y="6471633"/>
            <a:ext cx="517300" cy="2865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A64EF22A-0DA8-09F2-403B-D3FAD0D0D193}"/>
              </a:ext>
            </a:extLst>
          </p:cNvPr>
          <p:cNvSpPr txBox="1"/>
          <p:nvPr/>
        </p:nvSpPr>
        <p:spPr>
          <a:xfrm>
            <a:off x="734288" y="5848802"/>
            <a:ext cx="208935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z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C9CEA8-934C-4ADB-C499-472CA8BFC631}"/>
              </a:ext>
            </a:extLst>
          </p:cNvPr>
          <p:cNvSpPr txBox="1"/>
          <p:nvPr/>
        </p:nvSpPr>
        <p:spPr>
          <a:xfrm>
            <a:off x="1366892" y="6506566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5ACEC8-C504-B545-4B53-8500948027BB}"/>
              </a:ext>
            </a:extLst>
          </p:cNvPr>
          <p:cNvSpPr txBox="1"/>
          <p:nvPr/>
        </p:nvSpPr>
        <p:spPr>
          <a:xfrm>
            <a:off x="1435184" y="5931471"/>
            <a:ext cx="352708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800" dirty="0">
                <a:latin typeface="17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2607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CA4BD-376D-DB1A-5E8A-959B41ED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iquide pastel ondulant" descr="Liquide pastel ondulant">
            <a:hlinkClick r:id="" action="ppaction://media"/>
            <a:extLst>
              <a:ext uri="{FF2B5EF4-FFF2-40B4-BE49-F238E27FC236}">
                <a16:creationId xmlns:a16="http://schemas.microsoft.com/office/drawing/2014/main" id="{526B13C0-1239-2EB1-96C7-1E3508327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" y="1292"/>
            <a:ext cx="12201040" cy="6855416"/>
          </a:xfrm>
          <a:prstGeom prst="rect">
            <a:avLst/>
          </a:prstGeom>
        </p:spPr>
      </p:pic>
      <p:pic>
        <p:nvPicPr>
          <p:cNvPr id="2" name="Image 1" descr="Une image contenant croquis, dessin, diagramme, Dessin au trait&#10;&#10;Le contenu généré par l’IA peut être incorrect.">
            <a:extLst>
              <a:ext uri="{FF2B5EF4-FFF2-40B4-BE49-F238E27FC236}">
                <a16:creationId xmlns:a16="http://schemas.microsoft.com/office/drawing/2014/main" id="{7948C72C-D92B-53A6-A4FC-7E2CD6A2E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421" y="0"/>
            <a:ext cx="11839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SOMMAIRE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1651</cp:revision>
  <dcterms:created xsi:type="dcterms:W3CDTF">2025-12-12T21:27:11Z</dcterms:created>
  <dcterms:modified xsi:type="dcterms:W3CDTF">2025-12-15T00:15:23Z</dcterms:modified>
</cp:coreProperties>
</file>